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78" r:id="rId6"/>
    <p:sldId id="266" r:id="rId7"/>
    <p:sldId id="289" r:id="rId8"/>
    <p:sldId id="290" r:id="rId9"/>
    <p:sldId id="286" r:id="rId10"/>
    <p:sldId id="288" r:id="rId11"/>
    <p:sldId id="287" r:id="rId12"/>
    <p:sldId id="264" r:id="rId13"/>
    <p:sldId id="270" r:id="rId14"/>
    <p:sldId id="280" r:id="rId15"/>
    <p:sldId id="281" r:id="rId16"/>
    <p:sldId id="272" r:id="rId17"/>
    <p:sldId id="284" r:id="rId18"/>
    <p:sldId id="282" r:id="rId19"/>
    <p:sldId id="285" r:id="rId20"/>
    <p:sldId id="279" r:id="rId21"/>
    <p:sldId id="274" r:id="rId22"/>
  </p:sldIdLst>
  <p:sldSz cx="12192000" cy="6858000"/>
  <p:notesSz cx="6858000" cy="9144000"/>
  <p:defaultTextStyle>
    <a:defPPr rtl="0">
      <a:defRPr lang="hr-HR"/>
    </a:defPPr>
    <a:lvl1pPr marL="0" algn="l" defTabSz="914400" rtl="0" eaLnBrk="1" latinLnBrk="0" hangingPunct="1">
      <a:defRPr lang="hr-H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hr-H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hr-H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hr-H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hr-H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hr-H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hr-H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hr-H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hr-H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/>
    <p:restoredTop sz="94830"/>
  </p:normalViewPr>
  <p:slideViewPr>
    <p:cSldViewPr snapToGrid="0" showGuides="1">
      <p:cViewPr varScale="1">
        <p:scale>
          <a:sx n="106" d="100"/>
          <a:sy n="106" d="100"/>
        </p:scale>
        <p:origin x="714" y="96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5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8FE81FEC-2664-411F-AEB3-065F29F52751}">
      <dgm:prSet custT="1"/>
      <dgm:spPr/>
      <dgm:t>
        <a:bodyPr lIns="182880" tIns="182880" rIns="182880" bIns="182880" rtlCol="0" anchor="ctr"/>
        <a:lstStyle>
          <a:defPPr>
            <a:defRPr lang="hr-HR"/>
          </a:defPPr>
        </a:lstStyle>
        <a:p>
          <a:pPr marL="0" rtl="0">
            <a:buNone/>
          </a:pPr>
          <a:r>
            <a:rPr lang="hr-HR" sz="1400" b="0" i="0">
              <a:latin typeface="Arial" panose="020B0604020202020204" pitchFamily="34" charset="0"/>
              <a:cs typeface="Arial" panose="020B0604020202020204" pitchFamily="34" charset="0"/>
            </a:rPr>
            <a:t>Implementirajte strateške </a:t>
          </a:r>
          <a:r>
            <a:rPr lang="hr-HR" sz="1400" b="1" i="0">
              <a:latin typeface="Arial" panose="020B0604020202020204" pitchFamily="34" charset="0"/>
              <a:cs typeface="Arial" panose="020B0604020202020204" pitchFamily="34" charset="0"/>
            </a:rPr>
            <a:t>mreže s pouzdanim potrebama e-poslovanja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73D947E0-108F-4D20-A71E-3CF329F97212}">
      <dgm:prSet phldr="0" custT="1"/>
      <dgm:spPr/>
      <dgm:t>
        <a:bodyPr rtlCol="0" anchor="ctr"/>
        <a:lstStyle>
          <a:defPPr>
            <a:defRPr lang="hr-HR"/>
          </a:defPPr>
        </a:lstStyle>
        <a:p>
          <a:pPr marL="0" rtl="0"/>
          <a:r>
            <a:rPr lang="hr-HR" sz="1800" b="1" i="0">
              <a:latin typeface="+mj-lt"/>
              <a:cs typeface="Arial Black" panose="020B0604020202020204" pitchFamily="34" charset="0"/>
            </a:rPr>
            <a:t>Planiranje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30A490C8-22B4-4D68-875C-0F0DE2FF864D}">
      <dgm:prSet phldr="0" custT="1"/>
      <dgm:spPr/>
      <dgm:t>
        <a:bodyPr rtlCol="0" anchor="ctr"/>
        <a:lstStyle>
          <a:defPPr>
            <a:defRPr lang="hr-HR"/>
          </a:defPPr>
        </a:lstStyle>
        <a:p>
          <a:pPr marL="0" rtl="0"/>
          <a:r>
            <a:rPr lang="hr-HR" sz="1400" b="0" i="0">
              <a:latin typeface="Arial" panose="020B0604020202020204" pitchFamily="34" charset="0"/>
              <a:cs typeface="Arial" panose="020B0604020202020204" pitchFamily="34" charset="0"/>
            </a:rPr>
            <a:t>Sinergiziranje </a:t>
          </a:r>
          <a:r>
            <a:rPr lang="hr-HR" sz="1400" b="1" i="0">
              <a:latin typeface="Arial" panose="020B0604020202020204" pitchFamily="34" charset="0"/>
              <a:cs typeface="Arial" panose="020B0604020202020204" pitchFamily="34" charset="0"/>
            </a:rPr>
            <a:t>skalabilne e-trgovine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B1AFA1AF-0FF8-45B3-A6D0-0E255A2F637D}">
      <dgm:prSet phldr="0" custT="1"/>
      <dgm:spPr/>
      <dgm:t>
        <a:bodyPr rtlCol="0" anchor="ctr"/>
        <a:lstStyle>
          <a:defPPr>
            <a:defRPr lang="hr-HR"/>
          </a:defPPr>
        </a:lstStyle>
        <a:p>
          <a:pPr marL="0" rtl="0"/>
          <a:r>
            <a:rPr lang="hr-HR" sz="1800" b="1" i="0">
              <a:latin typeface="+mj-lt"/>
              <a:cs typeface="Arial Black" panose="020B0604020202020204" pitchFamily="34" charset="0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50418D2B-9486-42DE-AFDD-1D31420040FF}">
      <dgm:prSet phldr="0" custT="1"/>
      <dgm:spPr/>
      <dgm:t>
        <a:bodyPr rtlCol="0" anchor="ctr"/>
        <a:lstStyle>
          <a:defPPr>
            <a:defRPr lang="hr-HR"/>
          </a:defPPr>
        </a:lstStyle>
        <a:p>
          <a:pPr marL="0" rtl="0"/>
          <a:r>
            <a:rPr lang="hr-HR" sz="1400" b="0" i="0">
              <a:latin typeface="Arial" panose="020B0604020202020204" pitchFamily="34" charset="0"/>
              <a:cs typeface="Arial" panose="020B0604020202020204" pitchFamily="34" charset="0"/>
            </a:rPr>
            <a:t>Proširite </a:t>
          </a:r>
          <a:r>
            <a:rPr lang="hr-HR" sz="1400" b="1" i="0">
              <a:latin typeface="Arial" panose="020B0604020202020204" pitchFamily="34" charset="0"/>
              <a:cs typeface="Arial" panose="020B0604020202020204" pitchFamily="34" charset="0"/>
            </a:rPr>
            <a:t>standardiziranu metriku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E9682B4F-0217-4B50-923E-C104AA24290F}">
      <dgm:prSet phldr="0" custT="1"/>
      <dgm:spPr/>
      <dgm:t>
        <a:bodyPr rtlCol="0" anchor="ctr"/>
        <a:lstStyle>
          <a:defPPr>
            <a:defRPr lang="hr-HR"/>
          </a:defPPr>
        </a:lstStyle>
        <a:p>
          <a:pPr marL="0" rtl="0"/>
          <a:r>
            <a:rPr lang="hr-HR" sz="1800" b="1" i="0">
              <a:latin typeface="+mj-lt"/>
              <a:cs typeface="Arial Black" panose="020B0604020202020204" pitchFamily="34" charset="0"/>
            </a:rPr>
            <a:t>Dizajn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0EC0C300-11E4-45CF-8418-973585107209}">
      <dgm:prSet phldr="0" custT="1"/>
      <dgm:spPr/>
      <dgm:t>
        <a:bodyPr rtlCol="0" anchor="ctr"/>
        <a:lstStyle>
          <a:defPPr>
            <a:defRPr lang="hr-HR"/>
          </a:defPPr>
        </a:lstStyle>
        <a:p>
          <a:pPr marL="0" rtl="0"/>
          <a:r>
            <a:rPr lang="hr-HR" sz="1400" b="0" i="0">
              <a:latin typeface="Arial" panose="020B0604020202020204" pitchFamily="34" charset="0"/>
              <a:cs typeface="Arial" panose="020B0604020202020204" pitchFamily="34" charset="0"/>
            </a:rPr>
            <a:t>Koordinirajte </a:t>
          </a:r>
          <a:r>
            <a:rPr lang="hr-HR" sz="1400" b="1" i="0">
              <a:latin typeface="Arial" panose="020B0604020202020204" pitchFamily="34" charset="0"/>
              <a:cs typeface="Arial" panose="020B0604020202020204" pitchFamily="34" charset="0"/>
            </a:rPr>
            <a:t>aplikacije za e-poslovanje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FEB4A941-E9FA-4A86-A673-85FF34B35F20}">
      <dgm:prSet phldr="0" custT="1"/>
      <dgm:spPr/>
      <dgm:t>
        <a:bodyPr rtlCol="0" anchor="ctr"/>
        <a:lstStyle>
          <a:defPPr>
            <a:defRPr lang="hr-HR"/>
          </a:defPPr>
        </a:lstStyle>
        <a:p>
          <a:pPr marL="0" rtl="0"/>
          <a:r>
            <a:rPr lang="hr-HR" sz="1400" b="0" i="0">
              <a:latin typeface="Arial" panose="020B0604020202020204" pitchFamily="34" charset="0"/>
              <a:cs typeface="Arial" panose="020B0604020202020204" pitchFamily="34" charset="0"/>
            </a:rPr>
            <a:t>Potičite holistički </a:t>
          </a:r>
          <a:r>
            <a:rPr lang="hr-HR" sz="1400" b="1" i="0">
              <a:latin typeface="Arial" panose="020B0604020202020204" pitchFamily="34" charset="0"/>
              <a:cs typeface="Arial" panose="020B0604020202020204" pitchFamily="34" charset="0"/>
            </a:rPr>
            <a:t>superiornije metodologije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A2322D3A-7AC2-4C5C-9D7E-EAB2313D47D4}">
      <dgm:prSet phldr="0" custT="1"/>
      <dgm:spPr/>
      <dgm:t>
        <a:bodyPr rtlCol="0" anchor="ctr"/>
        <a:lstStyle>
          <a:defPPr>
            <a:defRPr lang="hr-HR"/>
          </a:defPPr>
        </a:lstStyle>
        <a:p>
          <a:pPr marL="0" rtl="0"/>
          <a:r>
            <a:rPr lang="hr-HR" sz="1800" b="1" i="0">
              <a:latin typeface="+mj-lt"/>
              <a:cs typeface="Arial Black" panose="020B0604020202020204" pitchFamily="34" charset="0"/>
            </a:rPr>
            <a:t>Pokretanje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4F85505A-81B6-4FDA-A144-900B71DAD946}">
      <dgm:prSet phldr="0" custT="1"/>
      <dgm:spPr/>
      <dgm:t>
        <a:bodyPr rtlCol="0" anchor="ctr"/>
        <a:lstStyle>
          <a:defPPr>
            <a:defRPr lang="hr-HR"/>
          </a:defPPr>
        </a:lstStyle>
        <a:p>
          <a:pPr marL="0" rtl="0"/>
          <a:r>
            <a:rPr lang="hr-HR" sz="1800" b="1" i="0">
              <a:latin typeface="+mj-lt"/>
              <a:cs typeface="Arial Black" panose="020B0604020202020204" pitchFamily="34" charset="0"/>
            </a:rPr>
            <a:t>Strategija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hr-HR"/>
          </a:defPPr>
        </a:lstStyle>
        <a:p>
          <a:pPr rtl="0"/>
          <a:endParaRPr lang="hr-HR"/>
        </a:p>
      </dgm:t>
    </dgm:pt>
    <dgm:pt modelId="{F776D97D-7E8A-BE47-8534-04C00FFCCC4D}" type="pres">
      <dgm:prSet presAssocID="{0DD8915E-DC14-41D6-9BB5-F49E1C26516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hr-HR"/>
        </a:p>
      </dgm:t>
    </dgm:pt>
    <dgm:pt modelId="{3C4E0FA1-D067-AD44-8E28-106F1EE1F117}" type="pres">
      <dgm:prSet presAssocID="{73D947E0-108F-4D20-A71E-3CF329F97212}" presName="thickLine" presStyleLbl="alignNode1" presStyleIdx="0" presStyleCnt="5"/>
      <dgm:spPr>
        <a:ln>
          <a:solidFill>
            <a:schemeClr val="accent2">
              <a:hueOff val="0"/>
              <a:satOff val="0"/>
              <a:lumOff val="0"/>
              <a:alpha val="0"/>
            </a:schemeClr>
          </a:solidFill>
        </a:ln>
      </dgm:spPr>
    </dgm:pt>
    <dgm:pt modelId="{4618D61B-DCED-8E48-9FBD-90A3161B1E67}" type="pres">
      <dgm:prSet presAssocID="{73D947E0-108F-4D20-A71E-3CF329F97212}" presName="horz1" presStyleCnt="0"/>
      <dgm:spPr/>
    </dgm:pt>
    <dgm:pt modelId="{27290E1D-A993-FE47-AD32-264686D4D5C9}" type="pres">
      <dgm:prSet presAssocID="{73D947E0-108F-4D20-A71E-3CF329F97212}" presName="tx1" presStyleLbl="revTx" presStyleIdx="0" presStyleCnt="10"/>
      <dgm:spPr/>
      <dgm:t>
        <a:bodyPr/>
        <a:lstStyle/>
        <a:p>
          <a:endParaRPr lang="hr-HR"/>
        </a:p>
      </dgm:t>
    </dgm:pt>
    <dgm:pt modelId="{22DDA73C-6B43-B040-875B-5AEDC5BAD42D}" type="pres">
      <dgm:prSet presAssocID="{73D947E0-108F-4D20-A71E-3CF329F97212}" presName="vert1" presStyleCnt="0"/>
      <dgm:spPr/>
    </dgm:pt>
    <dgm:pt modelId="{0A8259C7-5577-FE4A-960D-35F40680E496}" type="pres">
      <dgm:prSet presAssocID="{30A490C8-22B4-4D68-875C-0F0DE2FF864D}" presName="vertSpace2a" presStyleCnt="0"/>
      <dgm:spPr/>
    </dgm:pt>
    <dgm:pt modelId="{D9A20406-96A6-E94F-A649-D259FC3E9FB5}" type="pres">
      <dgm:prSet presAssocID="{30A490C8-22B4-4D68-875C-0F0DE2FF864D}" presName="horz2" presStyleCnt="0"/>
      <dgm:spPr/>
    </dgm:pt>
    <dgm:pt modelId="{355BB4CC-5E93-4246-B4DF-6F912038E788}" type="pres">
      <dgm:prSet presAssocID="{30A490C8-22B4-4D68-875C-0F0DE2FF864D}" presName="horzSpace2" presStyleCnt="0"/>
      <dgm:spPr/>
    </dgm:pt>
    <dgm:pt modelId="{4586F0D8-A120-274B-BE51-856FCB4AC43F}" type="pres">
      <dgm:prSet presAssocID="{30A490C8-22B4-4D68-875C-0F0DE2FF864D}" presName="tx2" presStyleLbl="revTx" presStyleIdx="1" presStyleCnt="10" custScaleX="100332" custLinFactNeighborX="-285"/>
      <dgm:spPr/>
      <dgm:t>
        <a:bodyPr/>
        <a:lstStyle/>
        <a:p>
          <a:endParaRPr lang="hr-HR"/>
        </a:p>
      </dgm:t>
    </dgm:pt>
    <dgm:pt modelId="{2E15F8C9-5842-A144-9D5F-AAF49EBC828C}" type="pres">
      <dgm:prSet presAssocID="{30A490C8-22B4-4D68-875C-0F0DE2FF864D}" presName="vert2" presStyleCnt="0"/>
      <dgm:spPr/>
    </dgm:pt>
    <dgm:pt modelId="{D32907E9-4487-C641-A90B-8734AF86410A}" type="pres">
      <dgm:prSet presAssocID="{30A490C8-22B4-4D68-875C-0F0DE2FF864D}" presName="thinLine2b" presStyleLbl="callout" presStyleIdx="0" presStyleCnt="5" custLinFactY="-100000" custLinFactNeighborX="-122" custLinFactNeighborY="-135783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ED8A1C51-E98E-2843-9399-F7BEAA0953E2}" type="pres">
      <dgm:prSet presAssocID="{30A490C8-22B4-4D68-875C-0F0DE2FF864D}" presName="vertSpace2b" presStyleCnt="0"/>
      <dgm:spPr/>
    </dgm:pt>
    <dgm:pt modelId="{178B931F-8CEF-0149-B4DF-A88FA13E58C2}" type="pres">
      <dgm:prSet presAssocID="{B1AFA1AF-0FF8-45B3-A6D0-0E255A2F637D}" presName="thickLine" presStyleLbl="alignNode1" presStyleIdx="1" presStyleCnt="5"/>
      <dgm:spPr>
        <a:ln w="25400">
          <a:solidFill>
            <a:schemeClr val="accent3"/>
          </a:solidFill>
        </a:ln>
      </dgm:spPr>
    </dgm:pt>
    <dgm:pt modelId="{265D5022-9B9B-BA42-88D0-37765DFBADEE}" type="pres">
      <dgm:prSet presAssocID="{B1AFA1AF-0FF8-45B3-A6D0-0E255A2F637D}" presName="horz1" presStyleCnt="0"/>
      <dgm:spPr/>
    </dgm:pt>
    <dgm:pt modelId="{47BBF4D0-3042-9C45-AD8E-AC9529290611}" type="pres">
      <dgm:prSet presAssocID="{B1AFA1AF-0FF8-45B3-A6D0-0E255A2F637D}" presName="tx1" presStyleLbl="revTx" presStyleIdx="2" presStyleCnt="10"/>
      <dgm:spPr/>
      <dgm:t>
        <a:bodyPr/>
        <a:lstStyle/>
        <a:p>
          <a:endParaRPr lang="hr-HR"/>
        </a:p>
      </dgm:t>
    </dgm:pt>
    <dgm:pt modelId="{8117825D-08FF-8042-8745-FC633703D5F7}" type="pres">
      <dgm:prSet presAssocID="{B1AFA1AF-0FF8-45B3-A6D0-0E255A2F637D}" presName="vert1" presStyleCnt="0"/>
      <dgm:spPr/>
    </dgm:pt>
    <dgm:pt modelId="{68351258-5A8B-754C-B6A1-9825B142B219}" type="pres">
      <dgm:prSet presAssocID="{50418D2B-9486-42DE-AFDD-1D31420040FF}" presName="vertSpace2a" presStyleCnt="0"/>
      <dgm:spPr/>
    </dgm:pt>
    <dgm:pt modelId="{5FE2E143-7FA8-A043-B610-C273DA4DDD8B}" type="pres">
      <dgm:prSet presAssocID="{50418D2B-9486-42DE-AFDD-1D31420040FF}" presName="horz2" presStyleCnt="0"/>
      <dgm:spPr/>
    </dgm:pt>
    <dgm:pt modelId="{DD4CD826-FC02-E348-A6C9-0DC2E2D9C29B}" type="pres">
      <dgm:prSet presAssocID="{50418D2B-9486-42DE-AFDD-1D31420040FF}" presName="horzSpace2" presStyleCnt="0"/>
      <dgm:spPr/>
    </dgm:pt>
    <dgm:pt modelId="{40AD39FF-552E-3645-816F-DA192029EE94}" type="pres">
      <dgm:prSet presAssocID="{50418D2B-9486-42DE-AFDD-1D31420040FF}" presName="tx2" presStyleLbl="revTx" presStyleIdx="3" presStyleCnt="10" custScaleX="100835" custLinFactNeighborX="-148"/>
      <dgm:spPr/>
      <dgm:t>
        <a:bodyPr/>
        <a:lstStyle/>
        <a:p>
          <a:endParaRPr lang="hr-HR"/>
        </a:p>
      </dgm:t>
    </dgm:pt>
    <dgm:pt modelId="{A23BCA2D-2ABE-AD4A-B328-864E09D9D53A}" type="pres">
      <dgm:prSet presAssocID="{50418D2B-9486-42DE-AFDD-1D31420040FF}" presName="vert2" presStyleCnt="0"/>
      <dgm:spPr/>
    </dgm:pt>
    <dgm:pt modelId="{3C32CEDB-4D51-DE42-A3D8-8AC9E88624F2}" type="pres">
      <dgm:prSet presAssocID="{50418D2B-9486-42DE-AFDD-1D31420040FF}" presName="thinLine2b" presStyleLbl="callout" presStyleIdx="1" presStyleCnt="5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EAF5A931-D6EC-9745-891E-D2432D3F82C1}" type="pres">
      <dgm:prSet presAssocID="{50418D2B-9486-42DE-AFDD-1D31420040FF}" presName="vertSpace2b" presStyleCnt="0"/>
      <dgm:spPr/>
    </dgm:pt>
    <dgm:pt modelId="{913B5E25-C84D-514D-AB84-FB479AF2BAA5}" type="pres">
      <dgm:prSet presAssocID="{E9682B4F-0217-4B50-923E-C104AA24290F}" presName="thickLine" presStyleLbl="alignNode1" presStyleIdx="2" presStyleCnt="5"/>
      <dgm:spPr>
        <a:ln w="25400">
          <a:solidFill>
            <a:schemeClr val="accent2"/>
          </a:solidFill>
        </a:ln>
      </dgm:spPr>
    </dgm:pt>
    <dgm:pt modelId="{6DCC70ED-4D75-B243-B2A7-47ECDF797974}" type="pres">
      <dgm:prSet presAssocID="{E9682B4F-0217-4B50-923E-C104AA24290F}" presName="horz1" presStyleCnt="0"/>
      <dgm:spPr/>
    </dgm:pt>
    <dgm:pt modelId="{3E5AB2BF-A462-A841-B59B-E575612010D9}" type="pres">
      <dgm:prSet presAssocID="{E9682B4F-0217-4B50-923E-C104AA24290F}" presName="tx1" presStyleLbl="revTx" presStyleIdx="4" presStyleCnt="10"/>
      <dgm:spPr/>
      <dgm:t>
        <a:bodyPr/>
        <a:lstStyle/>
        <a:p>
          <a:endParaRPr lang="hr-HR"/>
        </a:p>
      </dgm:t>
    </dgm:pt>
    <dgm:pt modelId="{A8F50829-4BAB-7C4A-AA30-84E2D099EB01}" type="pres">
      <dgm:prSet presAssocID="{E9682B4F-0217-4B50-923E-C104AA24290F}" presName="vert1" presStyleCnt="0"/>
      <dgm:spPr/>
    </dgm:pt>
    <dgm:pt modelId="{B00668AF-A753-A947-B0E8-8227A583AE63}" type="pres">
      <dgm:prSet presAssocID="{0EC0C300-11E4-45CF-8418-973585107209}" presName="vertSpace2a" presStyleCnt="0"/>
      <dgm:spPr/>
    </dgm:pt>
    <dgm:pt modelId="{7513036D-86F8-6D46-87EA-832DD97DEE31}" type="pres">
      <dgm:prSet presAssocID="{0EC0C300-11E4-45CF-8418-973585107209}" presName="horz2" presStyleCnt="0"/>
      <dgm:spPr/>
    </dgm:pt>
    <dgm:pt modelId="{CC7DA8AC-3BF7-C34B-81F7-1982D6060B6D}" type="pres">
      <dgm:prSet presAssocID="{0EC0C300-11E4-45CF-8418-973585107209}" presName="horzSpace2" presStyleCnt="0"/>
      <dgm:spPr/>
    </dgm:pt>
    <dgm:pt modelId="{C5AD48B0-9931-9B4D-A60B-A844B7F448FC}" type="pres">
      <dgm:prSet presAssocID="{0EC0C300-11E4-45CF-8418-973585107209}" presName="tx2" presStyleLbl="revTx" presStyleIdx="5" presStyleCnt="10" custScaleX="100122" custLinFactNeighborX="-280"/>
      <dgm:spPr/>
      <dgm:t>
        <a:bodyPr/>
        <a:lstStyle/>
        <a:p>
          <a:endParaRPr lang="hr-HR"/>
        </a:p>
      </dgm:t>
    </dgm:pt>
    <dgm:pt modelId="{739BA94D-B766-5549-A0A2-0A928B4B7133}" type="pres">
      <dgm:prSet presAssocID="{0EC0C300-11E4-45CF-8418-973585107209}" presName="vert2" presStyleCnt="0"/>
      <dgm:spPr/>
    </dgm:pt>
    <dgm:pt modelId="{1486AE56-865C-6E48-9D6E-6B6DFA851578}" type="pres">
      <dgm:prSet presAssocID="{0EC0C300-11E4-45CF-8418-973585107209}" presName="thinLine2b" presStyleLbl="callout" presStyleIdx="2" presStyleCnt="5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B12D3693-6970-B94A-AB2E-8B150F518B73}" type="pres">
      <dgm:prSet presAssocID="{0EC0C300-11E4-45CF-8418-973585107209}" presName="vertSpace2b" presStyleCnt="0"/>
      <dgm:spPr/>
    </dgm:pt>
    <dgm:pt modelId="{88532B37-2569-E445-B003-569B3ACBA8CA}" type="pres">
      <dgm:prSet presAssocID="{4F85505A-81B6-4FDA-A144-900B71DAD946}" presName="thickLine" presStyleLbl="alignNode1" presStyleIdx="3" presStyleCnt="5"/>
      <dgm:spPr>
        <a:ln w="25400">
          <a:solidFill>
            <a:schemeClr val="accent4"/>
          </a:solidFill>
        </a:ln>
      </dgm:spPr>
    </dgm:pt>
    <dgm:pt modelId="{27C10060-401A-7945-9D2A-17F166E50813}" type="pres">
      <dgm:prSet presAssocID="{4F85505A-81B6-4FDA-A144-900B71DAD946}" presName="horz1" presStyleCnt="0"/>
      <dgm:spPr/>
    </dgm:pt>
    <dgm:pt modelId="{C76500F5-9E3D-F842-99EC-C1DB4300D8B6}" type="pres">
      <dgm:prSet presAssocID="{4F85505A-81B6-4FDA-A144-900B71DAD946}" presName="tx1" presStyleLbl="revTx" presStyleIdx="6" presStyleCnt="10"/>
      <dgm:spPr/>
      <dgm:t>
        <a:bodyPr/>
        <a:lstStyle/>
        <a:p>
          <a:endParaRPr lang="hr-HR"/>
        </a:p>
      </dgm:t>
    </dgm:pt>
    <dgm:pt modelId="{18B63E3F-6E39-1A43-89A5-CF1EF0E2CD9D}" type="pres">
      <dgm:prSet presAssocID="{4F85505A-81B6-4FDA-A144-900B71DAD946}" presName="vert1" presStyleCnt="0"/>
      <dgm:spPr/>
    </dgm:pt>
    <dgm:pt modelId="{7614AAED-BC05-C04C-AA76-2598331FEA14}" type="pres">
      <dgm:prSet presAssocID="{FEB4A941-E9FA-4A86-A673-85FF34B35F20}" presName="vertSpace2a" presStyleCnt="0"/>
      <dgm:spPr/>
    </dgm:pt>
    <dgm:pt modelId="{5D3E0464-418A-564F-B2E6-DCDA7E5525CA}" type="pres">
      <dgm:prSet presAssocID="{FEB4A941-E9FA-4A86-A673-85FF34B35F20}" presName="horz2" presStyleCnt="0"/>
      <dgm:spPr/>
    </dgm:pt>
    <dgm:pt modelId="{53A5F1A9-72FB-CC4A-98FD-3028E50DEEE3}" type="pres">
      <dgm:prSet presAssocID="{FEB4A941-E9FA-4A86-A673-85FF34B35F20}" presName="horzSpace2" presStyleCnt="0"/>
      <dgm:spPr/>
    </dgm:pt>
    <dgm:pt modelId="{4249D1DC-A83D-314A-B537-01066820A2A2}" type="pres">
      <dgm:prSet presAssocID="{FEB4A941-E9FA-4A86-A673-85FF34B35F20}" presName="tx2" presStyleLbl="revTx" presStyleIdx="7" presStyleCnt="10" custScaleX="101028" custLinFactNeighborX="-89" custLinFactNeighborY="-2105"/>
      <dgm:spPr/>
      <dgm:t>
        <a:bodyPr/>
        <a:lstStyle/>
        <a:p>
          <a:endParaRPr lang="hr-HR"/>
        </a:p>
      </dgm:t>
    </dgm:pt>
    <dgm:pt modelId="{24573E07-646E-EE40-91F5-5D1B85DFB7A5}" type="pres">
      <dgm:prSet presAssocID="{FEB4A941-E9FA-4A86-A673-85FF34B35F20}" presName="vert2" presStyleCnt="0"/>
      <dgm:spPr/>
    </dgm:pt>
    <dgm:pt modelId="{0D57756D-529C-2140-A977-BD0E25A5CF9F}" type="pres">
      <dgm:prSet presAssocID="{FEB4A941-E9FA-4A86-A673-85FF34B35F20}" presName="thinLine2b" presStyleLbl="callout" presStyleIdx="3" presStyleCnt="5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F09EA6CB-33D3-8D42-AA93-5A54221B358E}" type="pres">
      <dgm:prSet presAssocID="{FEB4A941-E9FA-4A86-A673-85FF34B35F20}" presName="vertSpace2b" presStyleCnt="0"/>
      <dgm:spPr/>
    </dgm:pt>
    <dgm:pt modelId="{F5770AFA-66ED-0C4C-805A-0A58C20E9262}" type="pres">
      <dgm:prSet presAssocID="{A2322D3A-7AC2-4C5C-9D7E-EAB2313D47D4}" presName="thickLine" presStyleLbl="alignNode1" presStyleIdx="4" presStyleCnt="5"/>
      <dgm:spPr>
        <a:ln w="25400">
          <a:solidFill>
            <a:schemeClr val="accent1"/>
          </a:solidFill>
        </a:ln>
      </dgm:spPr>
    </dgm:pt>
    <dgm:pt modelId="{F891B2B1-AF2F-6B4A-BB1C-410B26CB87A9}" type="pres">
      <dgm:prSet presAssocID="{A2322D3A-7AC2-4C5C-9D7E-EAB2313D47D4}" presName="horz1" presStyleCnt="0"/>
      <dgm:spPr/>
    </dgm:pt>
    <dgm:pt modelId="{7543777C-4617-0343-8040-A73DD2FC544E}" type="pres">
      <dgm:prSet presAssocID="{A2322D3A-7AC2-4C5C-9D7E-EAB2313D47D4}" presName="tx1" presStyleLbl="revTx" presStyleIdx="8" presStyleCnt="10"/>
      <dgm:spPr/>
      <dgm:t>
        <a:bodyPr/>
        <a:lstStyle/>
        <a:p>
          <a:endParaRPr lang="hr-HR"/>
        </a:p>
      </dgm:t>
    </dgm:pt>
    <dgm:pt modelId="{1F14637B-F64E-2B44-B962-58D4B9D01816}" type="pres">
      <dgm:prSet presAssocID="{A2322D3A-7AC2-4C5C-9D7E-EAB2313D47D4}" presName="vert1" presStyleCnt="0"/>
      <dgm:spPr/>
    </dgm:pt>
    <dgm:pt modelId="{C5E85A61-2F53-ED40-B82C-D1234507F0B9}" type="pres">
      <dgm:prSet presAssocID="{8FE81FEC-2664-411F-AEB3-065F29F52751}" presName="vertSpace2a" presStyleCnt="0"/>
      <dgm:spPr/>
    </dgm:pt>
    <dgm:pt modelId="{A74182B4-4E0B-8C41-8815-820CE83D2B24}" type="pres">
      <dgm:prSet presAssocID="{8FE81FEC-2664-411F-AEB3-065F29F52751}" presName="horz2" presStyleCnt="0"/>
      <dgm:spPr/>
    </dgm:pt>
    <dgm:pt modelId="{F42ED7E8-626D-8844-B304-8CB707F5C617}" type="pres">
      <dgm:prSet presAssocID="{8FE81FEC-2664-411F-AEB3-065F29F52751}" presName="horzSpace2" presStyleCnt="0"/>
      <dgm:spPr/>
    </dgm:pt>
    <dgm:pt modelId="{FDF61795-EF4F-DD4D-9159-4AAF6F881146}" type="pres">
      <dgm:prSet presAssocID="{8FE81FEC-2664-411F-AEB3-065F29F52751}" presName="tx2" presStyleLbl="revTx" presStyleIdx="9" presStyleCnt="10" custScaleX="104069" custLinFactNeighborX="-1291"/>
      <dgm:spPr/>
      <dgm:t>
        <a:bodyPr/>
        <a:lstStyle/>
        <a:p>
          <a:endParaRPr lang="hr-HR"/>
        </a:p>
      </dgm:t>
    </dgm:pt>
    <dgm:pt modelId="{8A4368D5-9931-DE4B-BB7D-B49BEF583F76}" type="pres">
      <dgm:prSet presAssocID="{8FE81FEC-2664-411F-AEB3-065F29F52751}" presName="vert2" presStyleCnt="0"/>
      <dgm:spPr/>
    </dgm:pt>
    <dgm:pt modelId="{C75E1AE3-DD31-AD48-9D72-710374FAA08B}" type="pres">
      <dgm:prSet presAssocID="{8FE81FEC-2664-411F-AEB3-065F29F52751}" presName="thinLine2b" presStyleLbl="callout" presStyleIdx="4" presStyleCnt="5"/>
      <dgm:spPr>
        <a:ln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</a:ln>
      </dgm:spPr>
    </dgm:pt>
    <dgm:pt modelId="{3B2061BB-F946-524B-A959-DFB71D9FE3F7}" type="pres">
      <dgm:prSet presAssocID="{8FE81FEC-2664-411F-AEB3-065F29F52751}" presName="vertSpace2b" presStyleCnt="0"/>
      <dgm:spPr/>
    </dgm:pt>
  </dgm:ptLst>
  <dgm:cxnLst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7632773D-8054-0145-9910-2656ABCE5CDA}" type="presOf" srcId="{0DD8915E-DC14-41D6-9BB5-F49E1C265163}" destId="{F776D97D-7E8A-BE47-8534-04C00FFCCC4D}" srcOrd="0" destOrd="0" presId="urn:microsoft.com/office/officeart/2008/layout/Lined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99B75BD8-5AF8-7C4E-AEFD-430CD2C4CA57}" type="presOf" srcId="{73D947E0-108F-4D20-A71E-3CF329F97212}" destId="{27290E1D-A993-FE47-AD32-264686D4D5C9}" srcOrd="0" destOrd="0" presId="urn:microsoft.com/office/officeart/2008/layout/LinedList"/>
    <dgm:cxn modelId="{52858697-E36E-3C41-91FB-24B844EEE1F4}" type="presOf" srcId="{0EC0C300-11E4-45CF-8418-973585107209}" destId="{C5AD48B0-9931-9B4D-A60B-A844B7F448FC}" srcOrd="0" destOrd="0" presId="urn:microsoft.com/office/officeart/2008/layout/LinedList"/>
    <dgm:cxn modelId="{C573C975-9BCD-3D47-86C8-14A8B61FE168}" type="presOf" srcId="{FEB4A941-E9FA-4A86-A673-85FF34B35F20}" destId="{4249D1DC-A83D-314A-B537-01066820A2A2}" srcOrd="0" destOrd="0" presId="urn:microsoft.com/office/officeart/2008/layout/LinedList"/>
    <dgm:cxn modelId="{4AE21DE4-3E74-934C-A2DD-7AA9CF220864}" type="presOf" srcId="{B1AFA1AF-0FF8-45B3-A6D0-0E255A2F637D}" destId="{47BBF4D0-3042-9C45-AD8E-AC9529290611}" srcOrd="0" destOrd="0" presId="urn:microsoft.com/office/officeart/2008/layout/Lined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C4C745E7-4D99-7344-9422-E0A0ECE59A54}" type="presOf" srcId="{8FE81FEC-2664-411F-AEB3-065F29F52751}" destId="{FDF61795-EF4F-DD4D-9159-4AAF6F881146}" srcOrd="0" destOrd="0" presId="urn:microsoft.com/office/officeart/2008/layout/LinedList"/>
    <dgm:cxn modelId="{B6DE9009-327C-7543-8775-3ACB7D495B43}" type="presOf" srcId="{E9682B4F-0217-4B50-923E-C104AA24290F}" destId="{3E5AB2BF-A462-A841-B59B-E575612010D9}" srcOrd="0" destOrd="0" presId="urn:microsoft.com/office/officeart/2008/layout/LinedList"/>
    <dgm:cxn modelId="{772B227B-9842-7E4B-A946-48F9C08394D4}" type="presOf" srcId="{A2322D3A-7AC2-4C5C-9D7E-EAB2313D47D4}" destId="{7543777C-4617-0343-8040-A73DD2FC544E}" srcOrd="0" destOrd="0" presId="urn:microsoft.com/office/officeart/2008/layout/LinedList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D2CA01BF-F7E8-4A4F-9160-6406DCF31990}" type="presOf" srcId="{50418D2B-9486-42DE-AFDD-1D31420040FF}" destId="{40AD39FF-552E-3645-816F-DA192029EE94}" srcOrd="0" destOrd="0" presId="urn:microsoft.com/office/officeart/2008/layout/Lined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BCED732E-1760-9944-B00F-317E89FFC48D}" type="presOf" srcId="{30A490C8-22B4-4D68-875C-0F0DE2FF864D}" destId="{4586F0D8-A120-274B-BE51-856FCB4AC43F}" srcOrd="0" destOrd="0" presId="urn:microsoft.com/office/officeart/2008/layout/LinedList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9759C9F1-6967-624A-9FF9-1DD2452BA3AA}" type="presOf" srcId="{4F85505A-81B6-4FDA-A144-900B71DAD946}" destId="{C76500F5-9E3D-F842-99EC-C1DB4300D8B6}" srcOrd="0" destOrd="0" presId="urn:microsoft.com/office/officeart/2008/layout/LinedList"/>
    <dgm:cxn modelId="{1AFBC1C2-4125-A746-815F-A6C0479AAB5E}" type="presParOf" srcId="{F776D97D-7E8A-BE47-8534-04C00FFCCC4D}" destId="{3C4E0FA1-D067-AD44-8E28-106F1EE1F117}" srcOrd="0" destOrd="0" presId="urn:microsoft.com/office/officeart/2008/layout/LinedList"/>
    <dgm:cxn modelId="{DEE48448-65C4-7D43-9C6C-1C322194C845}" type="presParOf" srcId="{F776D97D-7E8A-BE47-8534-04C00FFCCC4D}" destId="{4618D61B-DCED-8E48-9FBD-90A3161B1E67}" srcOrd="1" destOrd="0" presId="urn:microsoft.com/office/officeart/2008/layout/LinedList"/>
    <dgm:cxn modelId="{1C948CC6-566C-D945-A9AA-DD3067DB7EA5}" type="presParOf" srcId="{4618D61B-DCED-8E48-9FBD-90A3161B1E67}" destId="{27290E1D-A993-FE47-AD32-264686D4D5C9}" srcOrd="0" destOrd="0" presId="urn:microsoft.com/office/officeart/2008/layout/LinedList"/>
    <dgm:cxn modelId="{40323340-BD78-3242-90F0-8760C70B54C8}" type="presParOf" srcId="{4618D61B-DCED-8E48-9FBD-90A3161B1E67}" destId="{22DDA73C-6B43-B040-875B-5AEDC5BAD42D}" srcOrd="1" destOrd="0" presId="urn:microsoft.com/office/officeart/2008/layout/LinedList"/>
    <dgm:cxn modelId="{2F01CA35-2E6B-8B4C-918E-CB7F12B2EB17}" type="presParOf" srcId="{22DDA73C-6B43-B040-875B-5AEDC5BAD42D}" destId="{0A8259C7-5577-FE4A-960D-35F40680E496}" srcOrd="0" destOrd="0" presId="urn:microsoft.com/office/officeart/2008/layout/LinedList"/>
    <dgm:cxn modelId="{85E2D432-435C-1E4C-B9EB-3486629C64F1}" type="presParOf" srcId="{22DDA73C-6B43-B040-875B-5AEDC5BAD42D}" destId="{D9A20406-96A6-E94F-A649-D259FC3E9FB5}" srcOrd="1" destOrd="0" presId="urn:microsoft.com/office/officeart/2008/layout/LinedList"/>
    <dgm:cxn modelId="{73B953AA-1A2A-F948-B838-69A40AF93991}" type="presParOf" srcId="{D9A20406-96A6-E94F-A649-D259FC3E9FB5}" destId="{355BB4CC-5E93-4246-B4DF-6F912038E788}" srcOrd="0" destOrd="0" presId="urn:microsoft.com/office/officeart/2008/layout/LinedList"/>
    <dgm:cxn modelId="{0BFB45BA-2414-1B4C-9D20-295C1A568B14}" type="presParOf" srcId="{D9A20406-96A6-E94F-A649-D259FC3E9FB5}" destId="{4586F0D8-A120-274B-BE51-856FCB4AC43F}" srcOrd="1" destOrd="0" presId="urn:microsoft.com/office/officeart/2008/layout/LinedList"/>
    <dgm:cxn modelId="{D93E62D6-26CC-3041-BEC4-1078B7F5EE28}" type="presParOf" srcId="{D9A20406-96A6-E94F-A649-D259FC3E9FB5}" destId="{2E15F8C9-5842-A144-9D5F-AAF49EBC828C}" srcOrd="2" destOrd="0" presId="urn:microsoft.com/office/officeart/2008/layout/LinedList"/>
    <dgm:cxn modelId="{5D7453AA-C784-ED40-8752-06BF4D8D8228}" type="presParOf" srcId="{22DDA73C-6B43-B040-875B-5AEDC5BAD42D}" destId="{D32907E9-4487-C641-A90B-8734AF86410A}" srcOrd="2" destOrd="0" presId="urn:microsoft.com/office/officeart/2008/layout/LinedList"/>
    <dgm:cxn modelId="{58782C78-CC2C-D84A-B7A0-1A1D448F7740}" type="presParOf" srcId="{22DDA73C-6B43-B040-875B-5AEDC5BAD42D}" destId="{ED8A1C51-E98E-2843-9399-F7BEAA0953E2}" srcOrd="3" destOrd="0" presId="urn:microsoft.com/office/officeart/2008/layout/LinedList"/>
    <dgm:cxn modelId="{963F728C-6DCE-5340-ADAF-6D26364518C4}" type="presParOf" srcId="{F776D97D-7E8A-BE47-8534-04C00FFCCC4D}" destId="{178B931F-8CEF-0149-B4DF-A88FA13E58C2}" srcOrd="2" destOrd="0" presId="urn:microsoft.com/office/officeart/2008/layout/LinedList"/>
    <dgm:cxn modelId="{4B5413E7-E374-124C-ADE9-E376B016B1AA}" type="presParOf" srcId="{F776D97D-7E8A-BE47-8534-04C00FFCCC4D}" destId="{265D5022-9B9B-BA42-88D0-37765DFBADEE}" srcOrd="3" destOrd="0" presId="urn:microsoft.com/office/officeart/2008/layout/LinedList"/>
    <dgm:cxn modelId="{85099CAB-265F-AB4A-A5E6-392E1C4AE93C}" type="presParOf" srcId="{265D5022-9B9B-BA42-88D0-37765DFBADEE}" destId="{47BBF4D0-3042-9C45-AD8E-AC9529290611}" srcOrd="0" destOrd="0" presId="urn:microsoft.com/office/officeart/2008/layout/LinedList"/>
    <dgm:cxn modelId="{6D5B2806-C37E-0A42-9682-4E7B12402D01}" type="presParOf" srcId="{265D5022-9B9B-BA42-88D0-37765DFBADEE}" destId="{8117825D-08FF-8042-8745-FC633703D5F7}" srcOrd="1" destOrd="0" presId="urn:microsoft.com/office/officeart/2008/layout/LinedList"/>
    <dgm:cxn modelId="{9626628D-7312-3D4A-81E8-4C60BB924D51}" type="presParOf" srcId="{8117825D-08FF-8042-8745-FC633703D5F7}" destId="{68351258-5A8B-754C-B6A1-9825B142B219}" srcOrd="0" destOrd="0" presId="urn:microsoft.com/office/officeart/2008/layout/LinedList"/>
    <dgm:cxn modelId="{F653DD3A-2935-454B-A4E7-D2CD5FB2C54E}" type="presParOf" srcId="{8117825D-08FF-8042-8745-FC633703D5F7}" destId="{5FE2E143-7FA8-A043-B610-C273DA4DDD8B}" srcOrd="1" destOrd="0" presId="urn:microsoft.com/office/officeart/2008/layout/LinedList"/>
    <dgm:cxn modelId="{6EB2913B-BDE1-6D45-83E2-F4243409489A}" type="presParOf" srcId="{5FE2E143-7FA8-A043-B610-C273DA4DDD8B}" destId="{DD4CD826-FC02-E348-A6C9-0DC2E2D9C29B}" srcOrd="0" destOrd="0" presId="urn:microsoft.com/office/officeart/2008/layout/LinedList"/>
    <dgm:cxn modelId="{2744F6A2-A406-3A4D-A021-EBE446961DC9}" type="presParOf" srcId="{5FE2E143-7FA8-A043-B610-C273DA4DDD8B}" destId="{40AD39FF-552E-3645-816F-DA192029EE94}" srcOrd="1" destOrd="0" presId="urn:microsoft.com/office/officeart/2008/layout/LinedList"/>
    <dgm:cxn modelId="{B2EFF51F-B7A0-5247-855A-5DF225E76E44}" type="presParOf" srcId="{5FE2E143-7FA8-A043-B610-C273DA4DDD8B}" destId="{A23BCA2D-2ABE-AD4A-B328-864E09D9D53A}" srcOrd="2" destOrd="0" presId="urn:microsoft.com/office/officeart/2008/layout/LinedList"/>
    <dgm:cxn modelId="{054EE277-AF92-A14F-B8DF-8CD00E2F546F}" type="presParOf" srcId="{8117825D-08FF-8042-8745-FC633703D5F7}" destId="{3C32CEDB-4D51-DE42-A3D8-8AC9E88624F2}" srcOrd="2" destOrd="0" presId="urn:microsoft.com/office/officeart/2008/layout/LinedList"/>
    <dgm:cxn modelId="{45056D0C-8B13-EA4F-9C1C-34CD6E5CC0A8}" type="presParOf" srcId="{8117825D-08FF-8042-8745-FC633703D5F7}" destId="{EAF5A931-D6EC-9745-891E-D2432D3F82C1}" srcOrd="3" destOrd="0" presId="urn:microsoft.com/office/officeart/2008/layout/LinedList"/>
    <dgm:cxn modelId="{F181DF5D-631B-E04B-AE77-22B190EF9699}" type="presParOf" srcId="{F776D97D-7E8A-BE47-8534-04C00FFCCC4D}" destId="{913B5E25-C84D-514D-AB84-FB479AF2BAA5}" srcOrd="4" destOrd="0" presId="urn:microsoft.com/office/officeart/2008/layout/LinedList"/>
    <dgm:cxn modelId="{730F3869-EADB-AA4E-9877-72AC11B368CE}" type="presParOf" srcId="{F776D97D-7E8A-BE47-8534-04C00FFCCC4D}" destId="{6DCC70ED-4D75-B243-B2A7-47ECDF797974}" srcOrd="5" destOrd="0" presId="urn:microsoft.com/office/officeart/2008/layout/LinedList"/>
    <dgm:cxn modelId="{F1A74471-8FDE-B547-8DB9-C3BEBDE9484C}" type="presParOf" srcId="{6DCC70ED-4D75-B243-B2A7-47ECDF797974}" destId="{3E5AB2BF-A462-A841-B59B-E575612010D9}" srcOrd="0" destOrd="0" presId="urn:microsoft.com/office/officeart/2008/layout/LinedList"/>
    <dgm:cxn modelId="{D8EE97EF-C58E-CA4D-935F-3696E76DCAD4}" type="presParOf" srcId="{6DCC70ED-4D75-B243-B2A7-47ECDF797974}" destId="{A8F50829-4BAB-7C4A-AA30-84E2D099EB01}" srcOrd="1" destOrd="0" presId="urn:microsoft.com/office/officeart/2008/layout/LinedList"/>
    <dgm:cxn modelId="{55305C6D-EBD9-6147-924D-7A520F9C2F7B}" type="presParOf" srcId="{A8F50829-4BAB-7C4A-AA30-84E2D099EB01}" destId="{B00668AF-A753-A947-B0E8-8227A583AE63}" srcOrd="0" destOrd="0" presId="urn:microsoft.com/office/officeart/2008/layout/LinedList"/>
    <dgm:cxn modelId="{BC083303-4717-3047-BDAF-AB372A513541}" type="presParOf" srcId="{A8F50829-4BAB-7C4A-AA30-84E2D099EB01}" destId="{7513036D-86F8-6D46-87EA-832DD97DEE31}" srcOrd="1" destOrd="0" presId="urn:microsoft.com/office/officeart/2008/layout/LinedList"/>
    <dgm:cxn modelId="{1E734147-96C9-B844-A363-F3A3E5B41FA0}" type="presParOf" srcId="{7513036D-86F8-6D46-87EA-832DD97DEE31}" destId="{CC7DA8AC-3BF7-C34B-81F7-1982D6060B6D}" srcOrd="0" destOrd="0" presId="urn:microsoft.com/office/officeart/2008/layout/LinedList"/>
    <dgm:cxn modelId="{DB84297B-E3C6-194F-91AB-44DA723AE4C7}" type="presParOf" srcId="{7513036D-86F8-6D46-87EA-832DD97DEE31}" destId="{C5AD48B0-9931-9B4D-A60B-A844B7F448FC}" srcOrd="1" destOrd="0" presId="urn:microsoft.com/office/officeart/2008/layout/LinedList"/>
    <dgm:cxn modelId="{AC329C1A-F5AE-5D48-9B83-435F7E1C408C}" type="presParOf" srcId="{7513036D-86F8-6D46-87EA-832DD97DEE31}" destId="{739BA94D-B766-5549-A0A2-0A928B4B7133}" srcOrd="2" destOrd="0" presId="urn:microsoft.com/office/officeart/2008/layout/LinedList"/>
    <dgm:cxn modelId="{C5164D36-7D9B-844B-AFB2-C871EE520B4C}" type="presParOf" srcId="{A8F50829-4BAB-7C4A-AA30-84E2D099EB01}" destId="{1486AE56-865C-6E48-9D6E-6B6DFA851578}" srcOrd="2" destOrd="0" presId="urn:microsoft.com/office/officeart/2008/layout/LinedList"/>
    <dgm:cxn modelId="{3D6C1D07-B700-D74A-9FEF-2D02E52C7767}" type="presParOf" srcId="{A8F50829-4BAB-7C4A-AA30-84E2D099EB01}" destId="{B12D3693-6970-B94A-AB2E-8B150F518B73}" srcOrd="3" destOrd="0" presId="urn:microsoft.com/office/officeart/2008/layout/LinedList"/>
    <dgm:cxn modelId="{F200239E-02AD-F244-964C-597398F50846}" type="presParOf" srcId="{F776D97D-7E8A-BE47-8534-04C00FFCCC4D}" destId="{88532B37-2569-E445-B003-569B3ACBA8CA}" srcOrd="6" destOrd="0" presId="urn:microsoft.com/office/officeart/2008/layout/LinedList"/>
    <dgm:cxn modelId="{0FE2B243-C37E-B148-ADAD-B485F82713A6}" type="presParOf" srcId="{F776D97D-7E8A-BE47-8534-04C00FFCCC4D}" destId="{27C10060-401A-7945-9D2A-17F166E50813}" srcOrd="7" destOrd="0" presId="urn:microsoft.com/office/officeart/2008/layout/LinedList"/>
    <dgm:cxn modelId="{901EE5F2-0C91-0549-8BB5-B68C7AFBF1C6}" type="presParOf" srcId="{27C10060-401A-7945-9D2A-17F166E50813}" destId="{C76500F5-9E3D-F842-99EC-C1DB4300D8B6}" srcOrd="0" destOrd="0" presId="urn:microsoft.com/office/officeart/2008/layout/LinedList"/>
    <dgm:cxn modelId="{55FFBF0E-D38C-F848-BEEF-76F14AD0E52B}" type="presParOf" srcId="{27C10060-401A-7945-9D2A-17F166E50813}" destId="{18B63E3F-6E39-1A43-89A5-CF1EF0E2CD9D}" srcOrd="1" destOrd="0" presId="urn:microsoft.com/office/officeart/2008/layout/LinedList"/>
    <dgm:cxn modelId="{D1DAE132-899B-7A41-9B16-38DA3558D999}" type="presParOf" srcId="{18B63E3F-6E39-1A43-89A5-CF1EF0E2CD9D}" destId="{7614AAED-BC05-C04C-AA76-2598331FEA14}" srcOrd="0" destOrd="0" presId="urn:microsoft.com/office/officeart/2008/layout/LinedList"/>
    <dgm:cxn modelId="{B38F40B3-CD88-5C41-ADF6-9F20DA6886C7}" type="presParOf" srcId="{18B63E3F-6E39-1A43-89A5-CF1EF0E2CD9D}" destId="{5D3E0464-418A-564F-B2E6-DCDA7E5525CA}" srcOrd="1" destOrd="0" presId="urn:microsoft.com/office/officeart/2008/layout/LinedList"/>
    <dgm:cxn modelId="{84628A23-95A5-064C-866C-7BFD66FC4172}" type="presParOf" srcId="{5D3E0464-418A-564F-B2E6-DCDA7E5525CA}" destId="{53A5F1A9-72FB-CC4A-98FD-3028E50DEEE3}" srcOrd="0" destOrd="0" presId="urn:microsoft.com/office/officeart/2008/layout/LinedList"/>
    <dgm:cxn modelId="{8B6772C7-F7F1-8142-B4F4-FA8B72240E1F}" type="presParOf" srcId="{5D3E0464-418A-564F-B2E6-DCDA7E5525CA}" destId="{4249D1DC-A83D-314A-B537-01066820A2A2}" srcOrd="1" destOrd="0" presId="urn:microsoft.com/office/officeart/2008/layout/LinedList"/>
    <dgm:cxn modelId="{02D96DEC-77B9-9242-AA46-7ED4EE23BB84}" type="presParOf" srcId="{5D3E0464-418A-564F-B2E6-DCDA7E5525CA}" destId="{24573E07-646E-EE40-91F5-5D1B85DFB7A5}" srcOrd="2" destOrd="0" presId="urn:microsoft.com/office/officeart/2008/layout/LinedList"/>
    <dgm:cxn modelId="{08AFC2EC-BC3C-D444-991D-9088985A82D7}" type="presParOf" srcId="{18B63E3F-6E39-1A43-89A5-CF1EF0E2CD9D}" destId="{0D57756D-529C-2140-A977-BD0E25A5CF9F}" srcOrd="2" destOrd="0" presId="urn:microsoft.com/office/officeart/2008/layout/LinedList"/>
    <dgm:cxn modelId="{693A3E82-CADE-6A44-B958-AA563416F281}" type="presParOf" srcId="{18B63E3F-6E39-1A43-89A5-CF1EF0E2CD9D}" destId="{F09EA6CB-33D3-8D42-AA93-5A54221B358E}" srcOrd="3" destOrd="0" presId="urn:microsoft.com/office/officeart/2008/layout/LinedList"/>
    <dgm:cxn modelId="{12D23EA2-0ED9-D34E-B5ED-F5D3205CAB99}" type="presParOf" srcId="{F776D97D-7E8A-BE47-8534-04C00FFCCC4D}" destId="{F5770AFA-66ED-0C4C-805A-0A58C20E9262}" srcOrd="8" destOrd="0" presId="urn:microsoft.com/office/officeart/2008/layout/LinedList"/>
    <dgm:cxn modelId="{D6655B2D-64A9-7743-802F-4F8E778B3C33}" type="presParOf" srcId="{F776D97D-7E8A-BE47-8534-04C00FFCCC4D}" destId="{F891B2B1-AF2F-6B4A-BB1C-410B26CB87A9}" srcOrd="9" destOrd="0" presId="urn:microsoft.com/office/officeart/2008/layout/LinedList"/>
    <dgm:cxn modelId="{318C1DAB-A068-964F-A17E-140AD336B1BF}" type="presParOf" srcId="{F891B2B1-AF2F-6B4A-BB1C-410B26CB87A9}" destId="{7543777C-4617-0343-8040-A73DD2FC544E}" srcOrd="0" destOrd="0" presId="urn:microsoft.com/office/officeart/2008/layout/LinedList"/>
    <dgm:cxn modelId="{B8AF4568-9B82-DA44-AD5C-EA377FA2D9B3}" type="presParOf" srcId="{F891B2B1-AF2F-6B4A-BB1C-410B26CB87A9}" destId="{1F14637B-F64E-2B44-B962-58D4B9D01816}" srcOrd="1" destOrd="0" presId="urn:microsoft.com/office/officeart/2008/layout/LinedList"/>
    <dgm:cxn modelId="{4658BBE0-0059-7746-8015-ACCF9C12F94D}" type="presParOf" srcId="{1F14637B-F64E-2B44-B962-58D4B9D01816}" destId="{C5E85A61-2F53-ED40-B82C-D1234507F0B9}" srcOrd="0" destOrd="0" presId="urn:microsoft.com/office/officeart/2008/layout/LinedList"/>
    <dgm:cxn modelId="{EEFBE36F-E91C-3F40-963E-7DFDA2159A59}" type="presParOf" srcId="{1F14637B-F64E-2B44-B962-58D4B9D01816}" destId="{A74182B4-4E0B-8C41-8815-820CE83D2B24}" srcOrd="1" destOrd="0" presId="urn:microsoft.com/office/officeart/2008/layout/LinedList"/>
    <dgm:cxn modelId="{F7097533-54BF-4B46-AD4D-92D21EEBFDFE}" type="presParOf" srcId="{A74182B4-4E0B-8C41-8815-820CE83D2B24}" destId="{F42ED7E8-626D-8844-B304-8CB707F5C617}" srcOrd="0" destOrd="0" presId="urn:microsoft.com/office/officeart/2008/layout/LinedList"/>
    <dgm:cxn modelId="{154656EA-373C-3444-B79D-76EDB13C71D0}" type="presParOf" srcId="{A74182B4-4E0B-8C41-8815-820CE83D2B24}" destId="{FDF61795-EF4F-DD4D-9159-4AAF6F881146}" srcOrd="1" destOrd="0" presId="urn:microsoft.com/office/officeart/2008/layout/LinedList"/>
    <dgm:cxn modelId="{8D205AE8-2368-B64F-A428-DA96C0D8A08F}" type="presParOf" srcId="{A74182B4-4E0B-8C41-8815-820CE83D2B24}" destId="{8A4368D5-9931-DE4B-BB7D-B49BEF583F76}" srcOrd="2" destOrd="0" presId="urn:microsoft.com/office/officeart/2008/layout/LinedList"/>
    <dgm:cxn modelId="{A7BBB921-7E0D-5D41-9EFD-6FA175CB64CE}" type="presParOf" srcId="{1F14637B-F64E-2B44-B962-58D4B9D01816}" destId="{C75E1AE3-DD31-AD48-9D72-710374FAA08B}" srcOrd="2" destOrd="0" presId="urn:microsoft.com/office/officeart/2008/layout/LinedList"/>
    <dgm:cxn modelId="{6429F904-383C-C243-9E84-BE55B6F1F30B}" type="presParOf" srcId="{1F14637B-F64E-2B44-B962-58D4B9D01816}" destId="{3B2061BB-F946-524B-A959-DFB71D9FE3F7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E0FA1-D067-AD44-8E28-106F1EE1F117}">
      <dsp:nvSpPr>
        <dsp:cNvPr id="0" name=""/>
        <dsp:cNvSpPr/>
      </dsp:nvSpPr>
      <dsp:spPr>
        <a:xfrm>
          <a:off x="0" y="531"/>
          <a:ext cx="886142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290E1D-A993-FE47-AD32-264686D4D5C9}">
      <dsp:nvSpPr>
        <dsp:cNvPr id="0" name=""/>
        <dsp:cNvSpPr/>
      </dsp:nvSpPr>
      <dsp:spPr>
        <a:xfrm>
          <a:off x="0" y="531"/>
          <a:ext cx="1767092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1800" b="1" i="0" kern="1200">
              <a:latin typeface="+mj-lt"/>
              <a:cs typeface="Arial Black" panose="020B0604020202020204" pitchFamily="34" charset="0"/>
            </a:rPr>
            <a:t>Planiranje</a:t>
          </a:r>
        </a:p>
      </dsp:txBody>
      <dsp:txXfrm>
        <a:off x="0" y="531"/>
        <a:ext cx="1767092" cy="870055"/>
      </dsp:txXfrm>
    </dsp:sp>
    <dsp:sp modelId="{4586F0D8-A120-274B-BE51-856FCB4AC43F}">
      <dsp:nvSpPr>
        <dsp:cNvPr id="0" name=""/>
        <dsp:cNvSpPr/>
      </dsp:nvSpPr>
      <dsp:spPr>
        <a:xfrm>
          <a:off x="1879857" y="40040"/>
          <a:ext cx="6958866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1400" b="0" i="0" kern="1200">
              <a:latin typeface="Arial" panose="020B0604020202020204" pitchFamily="34" charset="0"/>
              <a:cs typeface="Arial" panose="020B0604020202020204" pitchFamily="34" charset="0"/>
            </a:rPr>
            <a:t>Sinergiziranje </a:t>
          </a:r>
          <a:r>
            <a:rPr lang="hr-HR" sz="1400" b="1" i="0" kern="1200">
              <a:latin typeface="Arial" panose="020B0604020202020204" pitchFamily="34" charset="0"/>
              <a:cs typeface="Arial" panose="020B0604020202020204" pitchFamily="34" charset="0"/>
            </a:rPr>
            <a:t>skalabilne e-trgovine</a:t>
          </a:r>
        </a:p>
      </dsp:txBody>
      <dsp:txXfrm>
        <a:off x="1879857" y="40040"/>
        <a:ext cx="6958866" cy="790186"/>
      </dsp:txXfrm>
    </dsp:sp>
    <dsp:sp modelId="{D32907E9-4487-C641-A90B-8734AF86410A}">
      <dsp:nvSpPr>
        <dsp:cNvPr id="0" name=""/>
        <dsp:cNvSpPr/>
      </dsp:nvSpPr>
      <dsp:spPr>
        <a:xfrm>
          <a:off x="1758469" y="740580"/>
          <a:ext cx="706837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78B931F-8CEF-0149-B4DF-A88FA13E58C2}">
      <dsp:nvSpPr>
        <dsp:cNvPr id="0" name=""/>
        <dsp:cNvSpPr/>
      </dsp:nvSpPr>
      <dsp:spPr>
        <a:xfrm>
          <a:off x="0" y="870586"/>
          <a:ext cx="88614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BBF4D0-3042-9C45-AD8E-AC9529290611}">
      <dsp:nvSpPr>
        <dsp:cNvPr id="0" name=""/>
        <dsp:cNvSpPr/>
      </dsp:nvSpPr>
      <dsp:spPr>
        <a:xfrm>
          <a:off x="0" y="870586"/>
          <a:ext cx="1760169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1800" b="1" i="0" kern="1200">
              <a:latin typeface="+mj-lt"/>
              <a:cs typeface="Arial Black" panose="020B0604020202020204" pitchFamily="34" charset="0"/>
            </a:rPr>
            <a:t>Marketing</a:t>
          </a:r>
        </a:p>
      </dsp:txBody>
      <dsp:txXfrm>
        <a:off x="0" y="870586"/>
        <a:ext cx="1760169" cy="870055"/>
      </dsp:txXfrm>
    </dsp:sp>
    <dsp:sp modelId="{40AD39FF-552E-3645-816F-DA192029EE94}">
      <dsp:nvSpPr>
        <dsp:cNvPr id="0" name=""/>
        <dsp:cNvSpPr/>
      </dsp:nvSpPr>
      <dsp:spPr>
        <a:xfrm>
          <a:off x="1881957" y="910095"/>
          <a:ext cx="6966353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1400" b="0" i="0" kern="1200">
              <a:latin typeface="Arial" panose="020B0604020202020204" pitchFamily="34" charset="0"/>
              <a:cs typeface="Arial" panose="020B0604020202020204" pitchFamily="34" charset="0"/>
            </a:rPr>
            <a:t>Proširite </a:t>
          </a:r>
          <a:r>
            <a:rPr lang="hr-HR" sz="1400" b="1" i="0" kern="1200">
              <a:latin typeface="Arial" panose="020B0604020202020204" pitchFamily="34" charset="0"/>
              <a:cs typeface="Arial" panose="020B0604020202020204" pitchFamily="34" charset="0"/>
            </a:rPr>
            <a:t>standardiziranu metriku</a:t>
          </a:r>
        </a:p>
      </dsp:txBody>
      <dsp:txXfrm>
        <a:off x="1881957" y="910095"/>
        <a:ext cx="6966353" cy="790186"/>
      </dsp:txXfrm>
    </dsp:sp>
    <dsp:sp modelId="{3C32CEDB-4D51-DE42-A3D8-8AC9E88624F2}">
      <dsp:nvSpPr>
        <dsp:cNvPr id="0" name=""/>
        <dsp:cNvSpPr/>
      </dsp:nvSpPr>
      <dsp:spPr>
        <a:xfrm>
          <a:off x="1760169" y="1700282"/>
          <a:ext cx="70406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13B5E25-C84D-514D-AB84-FB479AF2BAA5}">
      <dsp:nvSpPr>
        <dsp:cNvPr id="0" name=""/>
        <dsp:cNvSpPr/>
      </dsp:nvSpPr>
      <dsp:spPr>
        <a:xfrm>
          <a:off x="0" y="1740641"/>
          <a:ext cx="886142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5AB2BF-A462-A841-B59B-E575612010D9}">
      <dsp:nvSpPr>
        <dsp:cNvPr id="0" name=""/>
        <dsp:cNvSpPr/>
      </dsp:nvSpPr>
      <dsp:spPr>
        <a:xfrm>
          <a:off x="0" y="1740641"/>
          <a:ext cx="1770554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1800" b="1" i="0" kern="1200">
              <a:latin typeface="+mj-lt"/>
              <a:cs typeface="Arial Black" panose="020B0604020202020204" pitchFamily="34" charset="0"/>
            </a:rPr>
            <a:t>Dizajn</a:t>
          </a:r>
        </a:p>
      </dsp:txBody>
      <dsp:txXfrm>
        <a:off x="0" y="1740641"/>
        <a:ext cx="1770554" cy="870055"/>
      </dsp:txXfrm>
    </dsp:sp>
    <dsp:sp modelId="{C5AD48B0-9931-9B4D-A60B-A844B7F448FC}">
      <dsp:nvSpPr>
        <dsp:cNvPr id="0" name=""/>
        <dsp:cNvSpPr/>
      </dsp:nvSpPr>
      <dsp:spPr>
        <a:xfrm>
          <a:off x="1883887" y="1780150"/>
          <a:ext cx="6957903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1400" b="0" i="0" kern="1200">
              <a:latin typeface="Arial" panose="020B0604020202020204" pitchFamily="34" charset="0"/>
              <a:cs typeface="Arial" panose="020B0604020202020204" pitchFamily="34" charset="0"/>
            </a:rPr>
            <a:t>Koordinirajte </a:t>
          </a:r>
          <a:r>
            <a:rPr lang="hr-HR" sz="1400" b="1" i="0" kern="1200">
              <a:latin typeface="Arial" panose="020B0604020202020204" pitchFamily="34" charset="0"/>
              <a:cs typeface="Arial" panose="020B0604020202020204" pitchFamily="34" charset="0"/>
            </a:rPr>
            <a:t>aplikacije za e-poslovanje</a:t>
          </a:r>
        </a:p>
      </dsp:txBody>
      <dsp:txXfrm>
        <a:off x="1883887" y="1780150"/>
        <a:ext cx="6957903" cy="790186"/>
      </dsp:txXfrm>
    </dsp:sp>
    <dsp:sp modelId="{1486AE56-865C-6E48-9D6E-6B6DFA851578}">
      <dsp:nvSpPr>
        <dsp:cNvPr id="0" name=""/>
        <dsp:cNvSpPr/>
      </dsp:nvSpPr>
      <dsp:spPr>
        <a:xfrm>
          <a:off x="1770554" y="2570337"/>
          <a:ext cx="708221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532B37-2569-E445-B003-569B3ACBA8CA}">
      <dsp:nvSpPr>
        <dsp:cNvPr id="0" name=""/>
        <dsp:cNvSpPr/>
      </dsp:nvSpPr>
      <dsp:spPr>
        <a:xfrm>
          <a:off x="0" y="2610696"/>
          <a:ext cx="88614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6500F5-9E3D-F842-99EC-C1DB4300D8B6}">
      <dsp:nvSpPr>
        <dsp:cNvPr id="0" name=""/>
        <dsp:cNvSpPr/>
      </dsp:nvSpPr>
      <dsp:spPr>
        <a:xfrm>
          <a:off x="0" y="2610696"/>
          <a:ext cx="1756708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1800" b="1" i="0" kern="1200">
              <a:latin typeface="+mj-lt"/>
              <a:cs typeface="Arial Black" panose="020B0604020202020204" pitchFamily="34" charset="0"/>
            </a:rPr>
            <a:t>Strategija</a:t>
          </a:r>
        </a:p>
      </dsp:txBody>
      <dsp:txXfrm>
        <a:off x="0" y="2610696"/>
        <a:ext cx="1756708" cy="870055"/>
      </dsp:txXfrm>
    </dsp:sp>
    <dsp:sp modelId="{4249D1DC-A83D-314A-B537-01066820A2A2}">
      <dsp:nvSpPr>
        <dsp:cNvPr id="0" name=""/>
        <dsp:cNvSpPr/>
      </dsp:nvSpPr>
      <dsp:spPr>
        <a:xfrm>
          <a:off x="1882324" y="2633572"/>
          <a:ext cx="6965961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1400" b="0" i="0" kern="1200">
              <a:latin typeface="Arial" panose="020B0604020202020204" pitchFamily="34" charset="0"/>
              <a:cs typeface="Arial" panose="020B0604020202020204" pitchFamily="34" charset="0"/>
            </a:rPr>
            <a:t>Potičite holistički </a:t>
          </a:r>
          <a:r>
            <a:rPr lang="hr-HR" sz="1400" b="1" i="0" kern="1200">
              <a:latin typeface="Arial" panose="020B0604020202020204" pitchFamily="34" charset="0"/>
              <a:cs typeface="Arial" panose="020B0604020202020204" pitchFamily="34" charset="0"/>
            </a:rPr>
            <a:t>superiornije metodologije</a:t>
          </a:r>
        </a:p>
      </dsp:txBody>
      <dsp:txXfrm>
        <a:off x="1882324" y="2633572"/>
        <a:ext cx="6965961" cy="790186"/>
      </dsp:txXfrm>
    </dsp:sp>
    <dsp:sp modelId="{0D57756D-529C-2140-A977-BD0E25A5CF9F}">
      <dsp:nvSpPr>
        <dsp:cNvPr id="0" name=""/>
        <dsp:cNvSpPr/>
      </dsp:nvSpPr>
      <dsp:spPr>
        <a:xfrm>
          <a:off x="1756708" y="3440392"/>
          <a:ext cx="702683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770AFA-66ED-0C4C-805A-0A58C20E9262}">
      <dsp:nvSpPr>
        <dsp:cNvPr id="0" name=""/>
        <dsp:cNvSpPr/>
      </dsp:nvSpPr>
      <dsp:spPr>
        <a:xfrm>
          <a:off x="0" y="3480751"/>
          <a:ext cx="886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43777C-4617-0343-8040-A73DD2FC544E}">
      <dsp:nvSpPr>
        <dsp:cNvPr id="0" name=""/>
        <dsp:cNvSpPr/>
      </dsp:nvSpPr>
      <dsp:spPr>
        <a:xfrm>
          <a:off x="0" y="3480751"/>
          <a:ext cx="1716901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r-HR" sz="1800" b="1" i="0" kern="1200">
              <a:latin typeface="+mj-lt"/>
              <a:cs typeface="Arial Black" panose="020B0604020202020204" pitchFamily="34" charset="0"/>
            </a:rPr>
            <a:t>Pokretanje</a:t>
          </a:r>
        </a:p>
      </dsp:txBody>
      <dsp:txXfrm>
        <a:off x="0" y="3480751"/>
        <a:ext cx="1716901" cy="870055"/>
      </dsp:txXfrm>
    </dsp:sp>
    <dsp:sp modelId="{FDF61795-EF4F-DD4D-9159-4AAF6F881146}">
      <dsp:nvSpPr>
        <dsp:cNvPr id="0" name=""/>
        <dsp:cNvSpPr/>
      </dsp:nvSpPr>
      <dsp:spPr>
        <a:xfrm>
          <a:off x="1758670" y="3520261"/>
          <a:ext cx="7013040" cy="79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ctr" anchorCtr="0">
          <a:noAutofit/>
        </a:bodyPr>
        <a:lstStyle/>
        <a:p>
          <a:pPr marL="0"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400" b="0" i="0" kern="1200">
              <a:latin typeface="Arial" panose="020B0604020202020204" pitchFamily="34" charset="0"/>
              <a:cs typeface="Arial" panose="020B0604020202020204" pitchFamily="34" charset="0"/>
            </a:rPr>
            <a:t>Implementirajte strateške </a:t>
          </a:r>
          <a:r>
            <a:rPr lang="hr-HR" sz="1400" b="1" i="0" kern="1200">
              <a:latin typeface="Arial" panose="020B0604020202020204" pitchFamily="34" charset="0"/>
              <a:cs typeface="Arial" panose="020B0604020202020204" pitchFamily="34" charset="0"/>
            </a:rPr>
            <a:t>mreže s pouzdanim potrebama e-poslovanja</a:t>
          </a:r>
        </a:p>
      </dsp:txBody>
      <dsp:txXfrm>
        <a:off x="1758670" y="3520261"/>
        <a:ext cx="7013040" cy="790186"/>
      </dsp:txXfrm>
    </dsp:sp>
    <dsp:sp modelId="{C75E1AE3-DD31-AD48-9D72-710374FAA08B}">
      <dsp:nvSpPr>
        <dsp:cNvPr id="0" name=""/>
        <dsp:cNvSpPr/>
      </dsp:nvSpPr>
      <dsp:spPr>
        <a:xfrm>
          <a:off x="1716901" y="4310447"/>
          <a:ext cx="68676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>
            <a:extLst>
              <a:ext uri="{FF2B5EF4-FFF2-40B4-BE49-F238E27FC236}">
                <a16:creationId xmlns:a16="http://schemas.microsoft.com/office/drawing/2014/main" id="{B59C9DEE-5A32-E0A6-9FDC-FC0A6AE33A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hr-HR" sz="1200"/>
            </a:lvl1pPr>
          </a:lstStyle>
          <a:p>
            <a:pPr rtl="0"/>
            <a:endParaRPr lang="hr-HR"/>
          </a:p>
        </p:txBody>
      </p:sp>
      <p:sp>
        <p:nvSpPr>
          <p:cNvPr id="3" name="Rezervirano mjesto za datum 2">
            <a:extLst>
              <a:ext uri="{FF2B5EF4-FFF2-40B4-BE49-F238E27FC236}">
                <a16:creationId xmlns:a16="http://schemas.microsoft.com/office/drawing/2014/main" id="{6CB40541-3969-91F7-1C1B-C22D64D94D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hr-HR" sz="1200"/>
            </a:lvl1pPr>
          </a:lstStyle>
          <a:p>
            <a:pPr rtl="0"/>
            <a:fld id="{41AB0D19-1544-47AA-AA16-46A95869C038}" type="datetime1">
              <a:rPr lang="hr-HR" smtClean="0"/>
              <a:t>2.2.2026.</a:t>
            </a:fld>
            <a:endParaRPr lang="hr-HR" dirty="0"/>
          </a:p>
        </p:txBody>
      </p:sp>
      <p:sp>
        <p:nvSpPr>
          <p:cNvPr id="4" name="Rezervirano mjesto za podnožje 3">
            <a:extLst>
              <a:ext uri="{FF2B5EF4-FFF2-40B4-BE49-F238E27FC236}">
                <a16:creationId xmlns:a16="http://schemas.microsoft.com/office/drawing/2014/main" id="{8AE9139F-698F-3A6E-E150-2991D68CE1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hr-HR" sz="1200"/>
            </a:lvl1pPr>
          </a:lstStyle>
          <a:p>
            <a:pPr rtl="0"/>
            <a:endParaRPr lang="hr-HR"/>
          </a:p>
        </p:txBody>
      </p:sp>
      <p:sp>
        <p:nvSpPr>
          <p:cNvPr id="5" name="Rezervirano mjesto za broj slajda 4">
            <a:extLst>
              <a:ext uri="{FF2B5EF4-FFF2-40B4-BE49-F238E27FC236}">
                <a16:creationId xmlns:a16="http://schemas.microsoft.com/office/drawing/2014/main" id="{5B58A415-5F98-9BA9-BEF5-31197FB930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hr-HR" sz="1200"/>
            </a:lvl1pPr>
          </a:lstStyle>
          <a:p>
            <a:pPr rtl="0"/>
            <a:fld id="{04C1A770-BC94-4251-9494-95BA8C99FD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80277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hr-HR"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hr-HR" sz="1200"/>
            </a:lvl1pPr>
          </a:lstStyle>
          <a:p>
            <a:fld id="{49CA7C92-9864-4431-B0FC-C45B33C41DD0}" type="datetime1">
              <a:rPr lang="hr-HR" smtClean="0"/>
              <a:pPr/>
              <a:t>2.2.2026.</a:t>
            </a:fld>
            <a:endParaRPr lang="hr-HR" dirty="0"/>
          </a:p>
        </p:txBody>
      </p:sp>
      <p:sp>
        <p:nvSpPr>
          <p:cNvPr id="4" name="Rezervirano mjesto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hr-HR"/>
            </a:def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hr-HR" sz="1200"/>
            </a:lvl1pPr>
          </a:lstStyle>
          <a:p>
            <a:pPr rtl="0"/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hr-HR" sz="1200"/>
            </a:lvl1pPr>
          </a:lstStyle>
          <a:p>
            <a:pPr rtl="0"/>
            <a:fld id="{339D21CC-DD94-204E-93C8-E1AAF3084C8D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hr-H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10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67413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82617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34921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3912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14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68321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23746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1131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17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68690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18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98687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8559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4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3954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05382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9649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7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3362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8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30222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339D21CC-DD94-204E-93C8-E1AAF3084C8D}" type="slidenum">
              <a:rPr lang="hr-HR" smtClean="0"/>
              <a:t>9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0670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18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0.svg"/><Relationship Id="rId4" Type="http://schemas.openxmlformats.org/officeDocument/2006/relationships/image" Target="../media/image19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Elipsa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4" name="Elipsa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rtlCol="0" anchor="t">
            <a:noAutofit/>
          </a:bodyPr>
          <a:lstStyle>
            <a:lvl1pPr algn="l">
              <a:defRPr lang="hr-HR" sz="5900"/>
            </a:lvl1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 rtlCol="0"/>
          <a:lstStyle>
            <a:lvl1pPr marL="0" indent="0" algn="l">
              <a:buNone/>
              <a:defRPr lang="hr-HR" sz="2400"/>
            </a:lvl1pPr>
            <a:lvl2pPr marL="457200" indent="0" algn="ctr">
              <a:buNone/>
              <a:defRPr lang="hr-HR" sz="2000"/>
            </a:lvl2pPr>
            <a:lvl3pPr marL="914400" indent="0" algn="ctr">
              <a:buNone/>
              <a:defRPr lang="hr-HR" sz="1800"/>
            </a:lvl3pPr>
            <a:lvl4pPr marL="1371600" indent="0" algn="ctr">
              <a:buNone/>
              <a:defRPr lang="hr-HR" sz="1600"/>
            </a:lvl4pPr>
            <a:lvl5pPr marL="1828800" indent="0" algn="ctr">
              <a:buNone/>
              <a:defRPr lang="hr-HR" sz="1600"/>
            </a:lvl5pPr>
            <a:lvl6pPr marL="2286000" indent="0" algn="ctr">
              <a:buNone/>
              <a:defRPr lang="hr-HR" sz="1600"/>
            </a:lvl6pPr>
            <a:lvl7pPr marL="2743200" indent="0" algn="ctr">
              <a:buNone/>
              <a:defRPr lang="hr-HR" sz="1600"/>
            </a:lvl7pPr>
            <a:lvl8pPr marL="3200400" indent="0" algn="ctr">
              <a:buNone/>
              <a:defRPr lang="hr-HR" sz="1600"/>
            </a:lvl8pPr>
            <a:lvl9pPr marL="3657600" indent="0" algn="ctr">
              <a:buNone/>
              <a:defRPr lang="hr-HR" sz="1600"/>
            </a:lvl9pPr>
          </a:lstStyle>
          <a:p>
            <a:pPr rtl="0"/>
            <a:r>
              <a:rPr lang="hr-HR"/>
              <a:t>Kliknite da biste uredili stil podnaslova matrice</a:t>
            </a:r>
          </a:p>
        </p:txBody>
      </p:sp>
      <p:pic>
        <p:nvPicPr>
          <p:cNvPr id="26" name="Grafika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 –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hr-HR"/>
            </a:def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7" name="Rezervirano mjesto za tekst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9" name="Rezervirano mjesto za podnožje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10" name="Rezervirano mjesto za broj slajda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a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zervirano mjesto za tekst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hr-HR"/>
            </a:def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4" name="Rezervirano mjesto za sadržaj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hr-HR"/>
            </a:def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6" name="Rezervirano mjesto za podnožje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7" name="Rezervirano mjesto za broj slajda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remenska tra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zervirano mjesto za tekst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hr-HR" sz="1200">
                <a:noFill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3" name="Rezervirano mjesto za tekst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hr-HR" sz="1200">
                <a:noFill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4" name="Rezervirano mjesto za tekst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hr-HR" sz="1200">
                <a:noFill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5" name="Rezervirano mjesto za tekst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hr-HR" sz="1200">
                <a:noFill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13" name="Pravokutnik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3" name="Rezervirano mjesto za tekst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4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" name="Rezervirano mjesto za tekst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4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10" name="Naslov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15" name="Rezervirano mjesto za tekst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hr-H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MMM</a:t>
            </a:r>
          </a:p>
        </p:txBody>
      </p:sp>
      <p:sp>
        <p:nvSpPr>
          <p:cNvPr id="19" name="Rezervirano mjesto za tekst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hr-H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MMM</a:t>
            </a:r>
          </a:p>
        </p:txBody>
      </p:sp>
      <p:sp>
        <p:nvSpPr>
          <p:cNvPr id="21" name="Rezervirano mjesto za tekst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hr-H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MMM</a:t>
            </a:r>
          </a:p>
        </p:txBody>
      </p:sp>
      <p:sp>
        <p:nvSpPr>
          <p:cNvPr id="23" name="Rezervirano mjesto za tekst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hr-H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MMM</a:t>
            </a:r>
          </a:p>
        </p:txBody>
      </p:sp>
      <p:sp>
        <p:nvSpPr>
          <p:cNvPr id="25" name="Rezervirano mjesto za tekst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hr-H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MMM</a:t>
            </a:r>
          </a:p>
        </p:txBody>
      </p:sp>
      <p:sp>
        <p:nvSpPr>
          <p:cNvPr id="26" name="Rezervirano mjesto za tekst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4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27" name="Rezervirano mjesto za tekst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4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28" name="Rezervirano mjesto za tekst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69296" y="4041648"/>
            <a:ext cx="156362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4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6" name="Rezervirano mjesto za podnožje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2" name="Rezervirano mjesto za tekst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4" name="Rezervirano mjesto za broj slajda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a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Pravokutnik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18" name="Prostoručni oblik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4" name="Elipsa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3" name="Rezervirano mjesto za tekst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8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4" name="Rezervirano mjesto za sadržaj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hr-HR" sz="1400"/>
            </a:lvl1pPr>
            <a:lvl2pPr>
              <a:lnSpc>
                <a:spcPct val="150000"/>
              </a:lnSpc>
              <a:spcBef>
                <a:spcPts val="0"/>
              </a:spcBef>
              <a:defRPr lang="hr-HR" sz="1200"/>
            </a:lvl2pPr>
            <a:lvl3pPr>
              <a:lnSpc>
                <a:spcPct val="150000"/>
              </a:lnSpc>
              <a:spcBef>
                <a:spcPts val="0"/>
              </a:spcBef>
              <a:defRPr lang="hr-HR" sz="1100"/>
            </a:lvl3pPr>
            <a:lvl4pPr>
              <a:lnSpc>
                <a:spcPct val="150000"/>
              </a:lnSpc>
              <a:spcBef>
                <a:spcPts val="0"/>
              </a:spcBef>
              <a:defRPr lang="hr-HR" sz="1050"/>
            </a:lvl4pPr>
            <a:lvl5pPr>
              <a:lnSpc>
                <a:spcPct val="150000"/>
              </a:lnSpc>
              <a:spcBef>
                <a:spcPts val="0"/>
              </a:spcBef>
              <a:defRPr lang="hr-HR" sz="1050"/>
            </a:lvl5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5" name="Rezervirano mjesto za tekst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8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6" name="Rezervirano mjesto za sadržaj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hr-HR" sz="1400"/>
            </a:lvl1pPr>
            <a:lvl2pPr>
              <a:lnSpc>
                <a:spcPct val="150000"/>
              </a:lnSpc>
              <a:spcBef>
                <a:spcPts val="0"/>
              </a:spcBef>
              <a:defRPr lang="hr-HR" sz="1200"/>
            </a:lvl2pPr>
            <a:lvl3pPr>
              <a:lnSpc>
                <a:spcPct val="150000"/>
              </a:lnSpc>
              <a:spcBef>
                <a:spcPts val="0"/>
              </a:spcBef>
              <a:defRPr lang="hr-HR" sz="1100"/>
            </a:lvl3pPr>
            <a:lvl4pPr>
              <a:lnSpc>
                <a:spcPct val="150000"/>
              </a:lnSpc>
              <a:spcBef>
                <a:spcPts val="0"/>
              </a:spcBef>
              <a:defRPr lang="hr-HR" sz="1050"/>
            </a:lvl4pPr>
            <a:lvl5pPr>
              <a:lnSpc>
                <a:spcPct val="150000"/>
              </a:lnSpc>
              <a:spcBef>
                <a:spcPts val="0"/>
              </a:spcBef>
              <a:defRPr lang="hr-HR" sz="1050"/>
            </a:lvl5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10" name="Naslov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19" name="Rezervirano mjesto za tekst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21" name="Rezervirano mjesto za podnožje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23" name="Rezervirano mjesto za broj slajda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avokutnik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3" name="Rezervirano mjesto za tekst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8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4" name="Rezervirano mjesto za sadržaj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hr-HR" sz="1400"/>
            </a:lvl1pPr>
            <a:lvl2pPr>
              <a:lnSpc>
                <a:spcPct val="150000"/>
              </a:lnSpc>
              <a:spcBef>
                <a:spcPts val="0"/>
              </a:spcBef>
              <a:defRPr lang="hr-HR" sz="1200"/>
            </a:lvl2pPr>
            <a:lvl3pPr>
              <a:lnSpc>
                <a:spcPct val="150000"/>
              </a:lnSpc>
              <a:spcBef>
                <a:spcPts val="0"/>
              </a:spcBef>
              <a:defRPr lang="hr-HR" sz="1100"/>
            </a:lvl3pPr>
            <a:lvl4pPr>
              <a:lnSpc>
                <a:spcPct val="150000"/>
              </a:lnSpc>
              <a:spcBef>
                <a:spcPts val="0"/>
              </a:spcBef>
              <a:defRPr lang="hr-HR" sz="1050"/>
            </a:lvl4pPr>
            <a:lvl5pPr>
              <a:lnSpc>
                <a:spcPct val="150000"/>
              </a:lnSpc>
              <a:spcBef>
                <a:spcPts val="0"/>
              </a:spcBef>
              <a:defRPr lang="hr-HR" sz="1050"/>
            </a:lvl5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5" name="Rezervirano mjesto za tekst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8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6" name="Rezervirano mjesto za sadržaj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hr-HR" sz="1400"/>
            </a:lvl1pPr>
            <a:lvl2pPr>
              <a:lnSpc>
                <a:spcPct val="150000"/>
              </a:lnSpc>
              <a:spcBef>
                <a:spcPts val="0"/>
              </a:spcBef>
              <a:defRPr lang="hr-HR" sz="1200"/>
            </a:lvl2pPr>
            <a:lvl3pPr>
              <a:lnSpc>
                <a:spcPct val="150000"/>
              </a:lnSpc>
              <a:spcBef>
                <a:spcPts val="0"/>
              </a:spcBef>
              <a:defRPr lang="hr-HR" sz="1100"/>
            </a:lvl3pPr>
            <a:lvl4pPr>
              <a:lnSpc>
                <a:spcPct val="150000"/>
              </a:lnSpc>
              <a:spcBef>
                <a:spcPts val="0"/>
              </a:spcBef>
              <a:defRPr lang="hr-HR" sz="1050"/>
            </a:lvl4pPr>
            <a:lvl5pPr>
              <a:lnSpc>
                <a:spcPct val="150000"/>
              </a:lnSpc>
              <a:spcBef>
                <a:spcPts val="0"/>
              </a:spcBef>
              <a:defRPr lang="hr-HR" sz="1050"/>
            </a:lvl5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10" name="Naslov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19" name="Rezervirano mjesto za tekst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21" name="Rezervirano mjesto za podnožje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23" name="Rezervirano mjesto za broj slajda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Elipsa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8" name="Rezervirano mjesto za tekst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hr-HR" sz="1800" b="0"/>
            </a:lvl1pPr>
            <a:lvl2pPr marL="457200" indent="0">
              <a:buNone/>
              <a:defRPr lang="hr-HR" sz="2000" b="1"/>
            </a:lvl2pPr>
            <a:lvl3pPr marL="914400" indent="0">
              <a:buNone/>
              <a:defRPr lang="hr-HR" sz="1800" b="1"/>
            </a:lvl3pPr>
            <a:lvl4pPr marL="1371600" indent="0">
              <a:buNone/>
              <a:defRPr lang="hr-HR" sz="1600" b="1"/>
            </a:lvl4pPr>
            <a:lvl5pPr marL="1828800" indent="0">
              <a:buNone/>
              <a:defRPr lang="hr-HR" sz="1600" b="1"/>
            </a:lvl5pPr>
            <a:lvl6pPr marL="2286000" indent="0">
              <a:buNone/>
              <a:defRPr lang="hr-HR" sz="1600" b="1"/>
            </a:lvl6pPr>
            <a:lvl7pPr marL="2743200" indent="0">
              <a:buNone/>
              <a:defRPr lang="hr-HR" sz="1600" b="1"/>
            </a:lvl7pPr>
            <a:lvl8pPr marL="3200400" indent="0">
              <a:buNone/>
              <a:defRPr lang="hr-HR" sz="1600" b="1"/>
            </a:lvl8pPr>
            <a:lvl9pPr marL="3657600" indent="0">
              <a:buNone/>
              <a:defRPr lang="hr-HR" sz="1600" b="1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9" name="Rezervirano mjesto za sadržaj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hr-HR" sz="1400"/>
            </a:lvl1pPr>
            <a:lvl2pPr>
              <a:lnSpc>
                <a:spcPct val="150000"/>
              </a:lnSpc>
              <a:spcBef>
                <a:spcPts val="0"/>
              </a:spcBef>
              <a:defRPr lang="hr-HR" sz="1200"/>
            </a:lvl2pPr>
            <a:lvl3pPr>
              <a:lnSpc>
                <a:spcPct val="150000"/>
              </a:lnSpc>
              <a:spcBef>
                <a:spcPts val="0"/>
              </a:spcBef>
              <a:defRPr lang="hr-HR" sz="1100"/>
            </a:lvl3pPr>
            <a:lvl4pPr>
              <a:lnSpc>
                <a:spcPct val="150000"/>
              </a:lnSpc>
              <a:spcBef>
                <a:spcPts val="0"/>
              </a:spcBef>
              <a:defRPr lang="hr-HR" sz="1050"/>
            </a:lvl4pPr>
            <a:lvl5pPr>
              <a:lnSpc>
                <a:spcPct val="150000"/>
              </a:lnSpc>
              <a:spcBef>
                <a:spcPts val="0"/>
              </a:spcBef>
              <a:defRPr lang="hr-HR" sz="1050"/>
            </a:lvl5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fika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hr-HR" sz="1800"/>
            </a:lvl1pPr>
            <a:lvl2pPr marL="283464">
              <a:defRPr lang="hr-HR" sz="1800"/>
            </a:lvl2pPr>
            <a:lvl3pPr marL="566928">
              <a:defRPr lang="hr-HR" sz="1600"/>
            </a:lvl3pPr>
            <a:lvl4pPr marL="758952">
              <a:defRPr lang="hr-HR" sz="1400"/>
            </a:lvl4pPr>
            <a:lvl5pPr marL="1042416">
              <a:defRPr lang="hr-HR" sz="1400"/>
            </a:lvl5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7" name="Rezervirano mjesto za tekst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45" name="Grafika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29" name="Elipsa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pic>
        <p:nvPicPr>
          <p:cNvPr id="34" name="Grafika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Elipsa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38" name="Elipsa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46" name="Rezervirano mjesto za podnožje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7" name="Rezervirano mjesto za broj slajda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va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a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Elipsa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52" name="Elipsa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pic>
        <p:nvPicPr>
          <p:cNvPr id="72" name="Grafika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Grafika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Grafika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Elipsa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pic>
        <p:nvPicPr>
          <p:cNvPr id="26" name="Grafika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Naslov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hr-HR" sz="6600"/>
            </a:lvl1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za tekst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hr-HR" sz="1800">
                <a:solidFill>
                  <a:schemeClr val="tx1"/>
                </a:solidFill>
              </a:defRPr>
            </a:lvl1pPr>
            <a:lvl2pPr marL="457200" indent="0">
              <a:buNone/>
              <a:defRPr lang="hr-H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hr-H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zervirano mjesto za tekst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6" name="Naslov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22" name="Rezervirano mjesto za podnožje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23" name="Rezervirano mjesto za broj slajda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zervirano mjesto za tekst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5" name="Rezervirano mjesto za podnožje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6" name="Rezervirano mjesto za broj slajda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zervirano mjesto za tekst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 rtlCol="0"/>
          <a:lstStyle>
            <a:lvl1pPr>
              <a:defRPr lang="hr-HR" sz="3200"/>
            </a:lvl1pPr>
            <a:lvl2pPr>
              <a:defRPr lang="hr-HR" sz="2800"/>
            </a:lvl2pPr>
            <a:lvl3pPr>
              <a:defRPr lang="hr-HR" sz="2400"/>
            </a:lvl3pPr>
            <a:lvl4pPr>
              <a:defRPr lang="hr-HR" sz="2000"/>
            </a:lvl4pPr>
            <a:lvl5pPr>
              <a:defRPr lang="hr-HR" sz="2000"/>
            </a:lvl5pPr>
            <a:lvl6pPr>
              <a:defRPr lang="hr-HR" sz="2000"/>
            </a:lvl6pPr>
            <a:lvl7pPr>
              <a:defRPr lang="hr-HR" sz="2000"/>
            </a:lvl7pPr>
            <a:lvl8pPr>
              <a:defRPr lang="hr-HR" sz="2000"/>
            </a:lvl8pPr>
            <a:lvl9pPr>
              <a:defRPr lang="hr-HR" sz="2000"/>
            </a:lvl9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4" name="Rezervirano mjesto za tekst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 rtlCol="0"/>
          <a:lstStyle>
            <a:lvl1pPr marL="0" indent="0">
              <a:buNone/>
              <a:defRPr lang="hr-HR" sz="1600"/>
            </a:lvl1pPr>
            <a:lvl2pPr marL="457200" indent="0">
              <a:buNone/>
              <a:defRPr lang="hr-HR" sz="1400"/>
            </a:lvl2pPr>
            <a:lvl3pPr marL="914400" indent="0">
              <a:buNone/>
              <a:defRPr lang="hr-HR" sz="1200"/>
            </a:lvl3pPr>
            <a:lvl4pPr marL="1371600" indent="0">
              <a:buNone/>
              <a:defRPr lang="hr-HR" sz="1000"/>
            </a:lvl4pPr>
            <a:lvl5pPr marL="1828800" indent="0">
              <a:buNone/>
              <a:defRPr lang="hr-HR" sz="1000"/>
            </a:lvl5pPr>
            <a:lvl6pPr marL="2286000" indent="0">
              <a:buNone/>
              <a:defRPr lang="hr-HR" sz="1000"/>
            </a:lvl6pPr>
            <a:lvl7pPr marL="2743200" indent="0">
              <a:buNone/>
              <a:defRPr lang="hr-HR" sz="1000"/>
            </a:lvl7pPr>
            <a:lvl8pPr marL="3200400" indent="0">
              <a:buNone/>
              <a:defRPr lang="hr-HR" sz="1000"/>
            </a:lvl8pPr>
            <a:lvl9pPr marL="3657600" indent="0">
              <a:buNone/>
              <a:defRPr lang="hr-HR" sz="1000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8" name="Naslov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10" name="Rezervirano mjesto za podnožje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11" name="Rezervirano mjesto za broj slajda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a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Prostoručno: Oblik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hr-HR"/>
              </a:defPPr>
            </a:lstStyle>
            <a:p>
              <a:pPr rtl="0"/>
              <a:endParaRPr lang="hr-HR" dirty="0"/>
            </a:p>
          </p:txBody>
        </p:sp>
        <p:pic>
          <p:nvPicPr>
            <p:cNvPr id="55" name="Grafika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hr-HR" sz="1800"/>
            </a:lvl1pPr>
            <a:lvl2pPr marL="283464">
              <a:defRPr lang="hr-HR" sz="1800"/>
            </a:lvl2pPr>
            <a:lvl3pPr marL="566928">
              <a:defRPr lang="hr-HR" sz="1600"/>
            </a:lvl3pPr>
            <a:lvl4pPr marL="758952">
              <a:defRPr lang="hr-HR" sz="1400"/>
            </a:lvl4pPr>
            <a:lvl5pPr marL="1042416">
              <a:defRPr lang="hr-HR" sz="1400"/>
            </a:lvl5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7" name="Rezervirano mjesto za tekst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11" name="Prostoručni oblik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13" name="Elipsa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60" name="Rezervirano mjesto za podnožje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61" name="Rezervirano mjesto za broj slajda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zervirano mjesto za tekst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3" name="Rezervirano mjesto za sliku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 rtlCol="0"/>
          <a:lstStyle>
            <a:lvl1pPr marL="0" indent="0">
              <a:buNone/>
              <a:defRPr lang="hr-HR" sz="3200"/>
            </a:lvl1pPr>
            <a:lvl2pPr marL="457200" indent="0">
              <a:buNone/>
              <a:defRPr lang="hr-HR" sz="2800"/>
            </a:lvl2pPr>
            <a:lvl3pPr marL="914400" indent="0">
              <a:buNone/>
              <a:defRPr lang="hr-HR" sz="2400"/>
            </a:lvl3pPr>
            <a:lvl4pPr marL="1371600" indent="0">
              <a:buNone/>
              <a:defRPr lang="hr-HR" sz="2000"/>
            </a:lvl4pPr>
            <a:lvl5pPr marL="1828800" indent="0">
              <a:buNone/>
              <a:defRPr lang="hr-HR" sz="2000"/>
            </a:lvl5pPr>
            <a:lvl6pPr marL="2286000" indent="0">
              <a:buNone/>
              <a:defRPr lang="hr-HR" sz="2000"/>
            </a:lvl6pPr>
            <a:lvl7pPr marL="2743200" indent="0">
              <a:buNone/>
              <a:defRPr lang="hr-HR" sz="2000"/>
            </a:lvl7pPr>
            <a:lvl8pPr marL="3200400" indent="0">
              <a:buNone/>
              <a:defRPr lang="hr-HR" sz="2000"/>
            </a:lvl8pPr>
            <a:lvl9pPr marL="3657600" indent="0">
              <a:buNone/>
              <a:defRPr lang="hr-HR" sz="2000"/>
            </a:lvl9pPr>
          </a:lstStyle>
          <a:p>
            <a:pPr rtl="0"/>
            <a:endParaRPr lang="hr-HR" dirty="0"/>
          </a:p>
        </p:txBody>
      </p:sp>
      <p:sp>
        <p:nvSpPr>
          <p:cNvPr id="4" name="Rezervirano mjesto za tekst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hr-HR" sz="1600"/>
            </a:lvl1pPr>
            <a:lvl2pPr marL="457200" indent="0">
              <a:buNone/>
              <a:defRPr lang="hr-HR" sz="1400"/>
            </a:lvl2pPr>
            <a:lvl3pPr marL="914400" indent="0">
              <a:buNone/>
              <a:defRPr lang="hr-HR" sz="1200"/>
            </a:lvl3pPr>
            <a:lvl4pPr marL="1371600" indent="0">
              <a:buNone/>
              <a:defRPr lang="hr-HR" sz="1000"/>
            </a:lvl4pPr>
            <a:lvl5pPr marL="1828800" indent="0">
              <a:buNone/>
              <a:defRPr lang="hr-HR" sz="1000"/>
            </a:lvl5pPr>
            <a:lvl6pPr marL="2286000" indent="0">
              <a:buNone/>
              <a:defRPr lang="hr-HR" sz="1000"/>
            </a:lvl6pPr>
            <a:lvl7pPr marL="2743200" indent="0">
              <a:buNone/>
              <a:defRPr lang="hr-HR" sz="1000"/>
            </a:lvl7pPr>
            <a:lvl8pPr marL="3200400" indent="0">
              <a:buNone/>
              <a:defRPr lang="hr-HR" sz="1000"/>
            </a:lvl8pPr>
            <a:lvl9pPr marL="3657600" indent="0">
              <a:buNone/>
              <a:defRPr lang="hr-HR" sz="1000"/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8" name="Rezervirano mjesto za podnožje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9" name="Rezervirano mjesto za broj slajda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  <p:sp>
        <p:nvSpPr>
          <p:cNvPr id="10" name="Naslov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 rtlCol="0"/>
          <a:lstStyle>
            <a:lvl1pPr>
              <a:defRPr lang="hr-HR" sz="6600"/>
            </a:lvl1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8" name="Rezervirano mjesto za tekst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14" name="Rezervirano mjesto za tekst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00</a:t>
            </a:r>
          </a:p>
        </p:txBody>
      </p:sp>
      <p:sp>
        <p:nvSpPr>
          <p:cNvPr id="9" name="Rezervirano mjesto za tekst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15" name="Rezervirano mjesto za tekst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00</a:t>
            </a:r>
          </a:p>
        </p:txBody>
      </p:sp>
      <p:sp>
        <p:nvSpPr>
          <p:cNvPr id="10" name="Rezervirano mjesto za tekst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16" name="Rezervirano mjesto za tekst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00</a:t>
            </a:r>
          </a:p>
        </p:txBody>
      </p:sp>
      <p:sp>
        <p:nvSpPr>
          <p:cNvPr id="11" name="Rezervirano mjesto za tekst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17" name="Rezervirano mjesto za tekst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00</a:t>
            </a:r>
          </a:p>
        </p:txBody>
      </p:sp>
      <p:sp>
        <p:nvSpPr>
          <p:cNvPr id="12" name="Rezervirano mjesto za tekst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18" name="Rezervirano mjesto za tekst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hr-H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hr-H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Elipsa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Elipsa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14" name="Elipsa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pic>
        <p:nvPicPr>
          <p:cNvPr id="16" name="Grafika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rtlCol="0" anchor="t">
            <a:noAutofit/>
          </a:bodyPr>
          <a:lstStyle>
            <a:lvl1pPr>
              <a:defRPr lang="hr-HR" sz="6600"/>
            </a:lvl1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za tekst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 rtlCol="0"/>
          <a:lstStyle>
            <a:lvl1pPr marL="0" indent="0">
              <a:buNone/>
              <a:defRPr lang="hr-HR" sz="2400">
                <a:solidFill>
                  <a:schemeClr val="tx1"/>
                </a:solidFill>
              </a:defRPr>
            </a:lvl1pPr>
            <a:lvl2pPr marL="457200" indent="0">
              <a:buNone/>
              <a:defRPr lang="hr-H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hr-H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 – grafik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 rtlCol="0"/>
          <a:lstStyle>
            <a:defPPr>
              <a:defRPr lang="hr-HR"/>
            </a:def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10" name="Rezervirano mjesto za tekst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11" name="Rezervirano mjesto za podnožje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12" name="Rezervirano mjesto za broj slajda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 – tabl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a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Pravokutnik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15" name="Elipsa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hr-HR"/>
            </a:def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10" name="Rezervirano mjesto za tekst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25" name="Pravokutnik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40" name="Rezervirano mjesto za podnožje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1" name="Rezervirano mjesto za broj slajda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s citat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a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Naslov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rtlCol="0" anchor="t">
            <a:noAutofit/>
          </a:bodyPr>
          <a:lstStyle>
            <a:lvl1pPr>
              <a:defRPr lang="hr-HR" sz="5500"/>
            </a:lvl1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67" name="Grafika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59" name="Grafika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9" name="Prostoručni oblik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pic>
        <p:nvPicPr>
          <p:cNvPr id="26" name="Grafika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Rezervirano mjesto za tekst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 rtlCol="0">
            <a:normAutofit/>
          </a:bodyPr>
          <a:lstStyle>
            <a:lvl1pPr marL="0" indent="0">
              <a:buNone/>
              <a:defRPr lang="hr-HR" sz="1800">
                <a:solidFill>
                  <a:schemeClr val="tx1"/>
                </a:solidFill>
              </a:defRPr>
            </a:lvl1pPr>
            <a:lvl2pPr marL="457200" indent="0">
              <a:buNone/>
              <a:defRPr lang="hr-H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hr-H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hr-H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79" name="Elipsa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 –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Pravokutnik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75" name="Naslov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79" name="Pravokutnik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fika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Ravni poveznik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a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Elipsa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17" name="Elipsa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19" name="Elipsa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23" name="Prostoručni oblik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5" name="Prostoručni oblik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7" name="Prostoručni oblik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pic>
        <p:nvPicPr>
          <p:cNvPr id="29" name="Grafika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Rezervirano mjesto za tekst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45" name="Rezervirano mjesto za sliku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46" name="Rezervirano mjesto za sliku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50" name="Rezervirano mjesto za tekst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hr-HR" sz="18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1" name="Rezervirano mjesto za tekst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hr-HR" sz="18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7" name="Rezervirano mjesto za tekst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hr-HR" sz="18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8" name="Rezervirano mjesto za tekst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hr-HR" sz="18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9" name="Rezervirano mjesto za tekst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4" name="Rezervirano mjesto za tekst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72" name="Rezervirano mjesto za sliku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73" name="Rezervirano mjesto za sliku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56" name="Rezervirano mjesto za tekst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74" name="Rezervirano mjesto za tekst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" name="Rezervirano mjesto za podnožje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7" name="Rezervirano mjesto za broj slajda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 –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a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14" name="Elipsa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18" name="Elipsa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77" name="Pravokutnik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79" name="Pravokutnik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fika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Ravni poveznik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zervirano mjesto za tekst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3200" b="0">
                <a:noFill/>
              </a:defRPr>
            </a:lvl1pPr>
          </a:lstStyle>
          <a:p>
            <a:pPr lvl="0" rtl="0"/>
            <a:r>
              <a:rPr lang="hr-HR"/>
              <a:t>X</a:t>
            </a:r>
          </a:p>
        </p:txBody>
      </p:sp>
      <p:sp>
        <p:nvSpPr>
          <p:cNvPr id="45" name="Rezervirano mjesto za sliku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46" name="Rezervirano mjesto za sliku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50" name="Rezervirano mjesto za tekst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6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1" name="Rezervirano mjesto za tekst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6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7" name="Rezervirano mjesto za tekst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6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8" name="Rezervirano mjesto za tekst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6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9" name="Rezervirano mjesto za tekst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4" name="Rezervirano mjesto za tekst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72" name="Rezervirano mjesto za sliku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73" name="Rezervirano mjesto za sliku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56" name="Rezervirano mjesto za tekst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74" name="Rezervirano mjesto za tekst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75" name="Naslov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  <p:sp>
        <p:nvSpPr>
          <p:cNvPr id="24" name="Elipsa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26" name="Elipsa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28" name="Elipsa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30" name="Elipsa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>
              <a:solidFill>
                <a:schemeClr val="accent4"/>
              </a:solidFill>
            </a:endParaRPr>
          </a:p>
        </p:txBody>
      </p:sp>
      <p:sp>
        <p:nvSpPr>
          <p:cNvPr id="31" name="Rezervirano mjesto za sliku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32" name="Rezervirano mjesto za sliku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33" name="Rezervirano mjesto za tekst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6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4" name="Rezervirano mjesto za tekst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6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5" name="Rezervirano mjesto za tekst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6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6" name="Rezervirano mjesto za tekst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600"/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7" name="Rezervirano mjesto za tekst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8" name="Rezervirano mjesto za tekst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39" name="Rezervirano mjesto za sliku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40" name="Rezervirano mjesto za sliku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hr-HR" sz="800"/>
            </a:lvl1pPr>
          </a:lstStyle>
          <a:p>
            <a:pPr rtl="0"/>
            <a:endParaRPr lang="hr-HR" dirty="0"/>
          </a:p>
        </p:txBody>
      </p:sp>
      <p:sp>
        <p:nvSpPr>
          <p:cNvPr id="41" name="Rezervirano mjesto za tekst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42" name="Rezervirano mjesto za tekst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hr-H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hr-HR"/>
              <a:t>Kliknite da biste uredili stilove teksta matrice</a:t>
            </a:r>
          </a:p>
        </p:txBody>
      </p:sp>
      <p:sp>
        <p:nvSpPr>
          <p:cNvPr id="5" name="Rezervirano mjesto za broj slajda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za tekst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hr-HR"/>
            </a:defPPr>
          </a:lstStyle>
          <a:p>
            <a:pPr lvl="0" rtl="0"/>
            <a:r>
              <a:rPr lang="hr-HR"/>
              <a:t>Kliknite da biste uredili stilove teksta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</a:t>
            </a:r>
          </a:p>
        </p:txBody>
      </p:sp>
      <p:sp>
        <p:nvSpPr>
          <p:cNvPr id="5" name="Rezervirano mjesto za podnožje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hr-H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r-HR" dirty="0"/>
          </a:p>
        </p:txBody>
      </p:sp>
      <p:sp>
        <p:nvSpPr>
          <p:cNvPr id="6" name="Rezervirano mjesto za broj slajda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hr-HR" sz="3200">
                <a:solidFill>
                  <a:schemeClr val="bg2"/>
                </a:solidFill>
              </a:defRPr>
            </a:lvl1pPr>
          </a:lstStyle>
          <a:p>
            <a:pPr rtl="0"/>
            <a:fld id="{CC43B8D3-9A08-F84C-9DD4-44948BA52D4B}" type="slidenum">
              <a:rPr lang="hr-HR" smtClean="0"/>
              <a:pPr/>
              <a:t>‹#›</a:t>
            </a:fld>
            <a:endParaRPr lang="hr-HR" dirty="0"/>
          </a:p>
        </p:txBody>
      </p:sp>
      <p:sp>
        <p:nvSpPr>
          <p:cNvPr id="25" name="Pravokutnik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sp>
        <p:nvSpPr>
          <p:cNvPr id="26" name="Pravokutnik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r-HR"/>
            </a:defPPr>
          </a:lstStyle>
          <a:p>
            <a:pPr algn="ctr" rtl="0"/>
            <a:endParaRPr lang="hr-HR" dirty="0"/>
          </a:p>
        </p:txBody>
      </p: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a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Ravni poveznik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zervirano mjesto za naslov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hr-HR"/>
            </a:defPPr>
          </a:lstStyle>
          <a:p>
            <a:pPr rtl="0"/>
            <a:r>
              <a:rPr lang="hr-HR"/>
              <a:t>Kliknite da biste uredili stil naslova matrice</a:t>
            </a:r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hr-H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lang="hr-H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r-H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r-H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r-HR"/>
      </a:defPPr>
      <a:lvl1pPr marL="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hr-H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dirty="0" smtClean="0"/>
              <a:t>Promet Split </a:t>
            </a:r>
            <a:br>
              <a:rPr lang="hr-HR" dirty="0" smtClean="0"/>
            </a:br>
            <a:r>
              <a:rPr lang="hr-HR" dirty="0" err="1" smtClean="0"/>
              <a:t>Remastered</a:t>
            </a:r>
            <a:endParaRPr lang="hr-HR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583" y="4962476"/>
            <a:ext cx="2526098" cy="411480"/>
          </a:xfrm>
        </p:spPr>
        <p:txBody>
          <a:bodyPr rtlCol="0">
            <a:noAutofit/>
          </a:bodyPr>
          <a:lstStyle>
            <a:defPPr>
              <a:defRPr lang="hr-HR"/>
            </a:defPPr>
          </a:lstStyle>
          <a:p>
            <a:pPr algn="ctr" rtl="0"/>
            <a:r>
              <a:rPr lang="hr-HR" dirty="0" smtClean="0"/>
              <a:t>Lucija Tomić</a:t>
            </a:r>
            <a:endParaRPr lang="hr-HR" dirty="0"/>
          </a:p>
        </p:txBody>
      </p:sp>
      <p:sp>
        <p:nvSpPr>
          <p:cNvPr id="4" name="TekstniOkvir 3"/>
          <p:cNvSpPr txBox="1"/>
          <p:nvPr/>
        </p:nvSpPr>
        <p:spPr>
          <a:xfrm>
            <a:off x="3096285" y="4962476"/>
            <a:ext cx="229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 smtClean="0"/>
              <a:t>Ela </a:t>
            </a:r>
            <a:r>
              <a:rPr lang="hr-HR" sz="2400" dirty="0" err="1" smtClean="0"/>
              <a:t>Kević</a:t>
            </a:r>
            <a:endParaRPr lang="hr-HR" sz="2400" dirty="0"/>
          </a:p>
        </p:txBody>
      </p:sp>
      <p:sp>
        <p:nvSpPr>
          <p:cNvPr id="5" name="TekstniOkvir 4"/>
          <p:cNvSpPr txBox="1"/>
          <p:nvPr/>
        </p:nvSpPr>
        <p:spPr>
          <a:xfrm>
            <a:off x="389299" y="5631951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smtClean="0"/>
              <a:t>Karlo </a:t>
            </a:r>
            <a:r>
              <a:rPr lang="hr-HR" sz="2400" dirty="0" err="1" smtClean="0"/>
              <a:t>Ćurčija</a:t>
            </a:r>
            <a:endParaRPr lang="hr-HR" sz="2400" dirty="0"/>
          </a:p>
        </p:txBody>
      </p:sp>
      <p:sp>
        <p:nvSpPr>
          <p:cNvPr id="6" name="TekstniOkvir 5"/>
          <p:cNvSpPr txBox="1"/>
          <p:nvPr/>
        </p:nvSpPr>
        <p:spPr>
          <a:xfrm>
            <a:off x="3369971" y="5631950"/>
            <a:ext cx="243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err="1" smtClean="0"/>
              <a:t>Jere</a:t>
            </a:r>
            <a:r>
              <a:rPr lang="hr-HR" sz="2400" dirty="0" smtClean="0"/>
              <a:t> </a:t>
            </a:r>
            <a:r>
              <a:rPr lang="hr-HR" sz="2400" dirty="0" err="1" smtClean="0"/>
              <a:t>Vitaljić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4">
            <a:extLst>
              <a:ext uri="{FF2B5EF4-FFF2-40B4-BE49-F238E27FC236}">
                <a16:creationId xmlns:a16="http://schemas.microsoft.com/office/drawing/2014/main" id="{31D625AD-D853-E707-6C7F-E31923C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Područja rasta</a:t>
            </a:r>
          </a:p>
        </p:txBody>
      </p:sp>
      <p:graphicFrame>
        <p:nvGraphicFramePr>
          <p:cNvPr id="9" name="Tablica 4">
            <a:extLst>
              <a:ext uri="{FF2B5EF4-FFF2-40B4-BE49-F238E27FC236}">
                <a16:creationId xmlns:a16="http://schemas.microsoft.com/office/drawing/2014/main" id="{D0C54D53-C83E-999E-E2D8-121369D30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303074"/>
              </p:ext>
            </p:extLst>
          </p:nvPr>
        </p:nvGraphicFramePr>
        <p:xfrm>
          <a:off x="731838" y="2222500"/>
          <a:ext cx="8283575" cy="398801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71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65671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65671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65671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1656715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797603"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endParaRPr lang="hr-HR" sz="14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1" i="0">
                          <a:solidFill>
                            <a:schemeClr val="tx2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B2B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1" i="0">
                          <a:solidFill>
                            <a:schemeClr val="tx2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Lanac opskrbe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1" i="0">
                          <a:solidFill>
                            <a:schemeClr val="tx2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ROI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1" i="0">
                          <a:solidFill>
                            <a:schemeClr val="tx2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E-trgovina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797603"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1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KV1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797603"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1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KV2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797603"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1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KV3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797603"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1" i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KV4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hr-HR"/>
                      </a:defPPr>
                    </a:lstStyle>
                    <a:p>
                      <a:pPr algn="ctr" rtl="0"/>
                      <a:r>
                        <a:rPr lang="hr-HR" sz="1400" b="0" i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22" name="Rezervirano mjesto za tekst 21">
            <a:extLst>
              <a:ext uri="{FF2B5EF4-FFF2-40B4-BE49-F238E27FC236}">
                <a16:creationId xmlns:a16="http://schemas.microsoft.com/office/drawing/2014/main" id="{1B742BF8-0956-7E94-FAF4-D42A92AC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11" name="Rezervirano mjesto za broj slajda 10">
            <a:extLst>
              <a:ext uri="{FF2B5EF4-FFF2-40B4-BE49-F238E27FC236}">
                <a16:creationId xmlns:a16="http://schemas.microsoft.com/office/drawing/2014/main" id="{A96F7733-7434-FA95-04A6-9FA221A264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10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6184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4B88C3-22C9-7AFF-33C5-C94BB8BA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Naš tim</a:t>
            </a:r>
          </a:p>
        </p:txBody>
      </p:sp>
      <p:sp>
        <p:nvSpPr>
          <p:cNvPr id="28" name="Rezervirano mjesto za tekst 27">
            <a:extLst>
              <a:ext uri="{FF2B5EF4-FFF2-40B4-BE49-F238E27FC236}">
                <a16:creationId xmlns:a16="http://schemas.microsoft.com/office/drawing/2014/main" id="{DC4B4CEE-5DB4-6994-504B-BF87FCC066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5" name="Rezervirano mjesto za broj slajda 4">
            <a:extLst>
              <a:ext uri="{FF2B5EF4-FFF2-40B4-BE49-F238E27FC236}">
                <a16:creationId xmlns:a16="http://schemas.microsoft.com/office/drawing/2014/main" id="{C2595B11-C76E-DD57-C5B1-8658DCE8DA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11</a:t>
            </a:fld>
            <a:endParaRPr lang="hr-HR" dirty="0"/>
          </a:p>
        </p:txBody>
      </p:sp>
      <p:sp>
        <p:nvSpPr>
          <p:cNvPr id="20" name="Rezervirano mjesto za tekst 19">
            <a:extLst>
              <a:ext uri="{FF2B5EF4-FFF2-40B4-BE49-F238E27FC236}">
                <a16:creationId xmlns:a16="http://schemas.microsoft.com/office/drawing/2014/main" id="{0E7DB7CA-F98F-DA72-5034-4333A03BD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Takuma Hayashi​</a:t>
            </a:r>
          </a:p>
        </p:txBody>
      </p:sp>
      <p:sp>
        <p:nvSpPr>
          <p:cNvPr id="24" name="Rezervirano mjesto za tekst 23">
            <a:extLst>
              <a:ext uri="{FF2B5EF4-FFF2-40B4-BE49-F238E27FC236}">
                <a16:creationId xmlns:a16="http://schemas.microsoft.com/office/drawing/2014/main" id="{F1F9A423-9779-C402-676D-95DA2BDBC1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Predsjednik</a:t>
            </a:r>
          </a:p>
        </p:txBody>
      </p:sp>
      <p:pic>
        <p:nvPicPr>
          <p:cNvPr id="31" name="Rezervirano mjesto za sliku 30" descr="Snimka voditelja tima">
            <a:extLst>
              <a:ext uri="{FF2B5EF4-FFF2-40B4-BE49-F238E27FC236}">
                <a16:creationId xmlns:a16="http://schemas.microsoft.com/office/drawing/2014/main" id="{6C412FDB-E114-33E4-868E-31DA7C6FFE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3" name="Rezervirano mjesto za sliku 32" descr="Snimka voditelja tima">
            <a:extLst>
              <a:ext uri="{FF2B5EF4-FFF2-40B4-BE49-F238E27FC236}">
                <a16:creationId xmlns:a16="http://schemas.microsoft.com/office/drawing/2014/main" id="{3D8F5E18-349E-B6F3-AC34-0E030C00C1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1" name="Rezervirano mjesto za tekst 20">
            <a:extLst>
              <a:ext uri="{FF2B5EF4-FFF2-40B4-BE49-F238E27FC236}">
                <a16:creationId xmlns:a16="http://schemas.microsoft.com/office/drawing/2014/main" id="{5CF8C408-02FC-4132-F304-040A31BEB4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Mirjam Nilsson</a:t>
            </a:r>
          </a:p>
        </p:txBody>
      </p:sp>
      <p:sp>
        <p:nvSpPr>
          <p:cNvPr id="25" name="Rezervirano mjesto za tekst 24">
            <a:extLst>
              <a:ext uri="{FF2B5EF4-FFF2-40B4-BE49-F238E27FC236}">
                <a16:creationId xmlns:a16="http://schemas.microsoft.com/office/drawing/2014/main" id="{7C779B74-D561-2EF9-90DE-13F7AB0523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Glavni izvršni direktor</a:t>
            </a:r>
          </a:p>
        </p:txBody>
      </p:sp>
      <p:sp>
        <p:nvSpPr>
          <p:cNvPr id="22" name="Rezervirano mjesto za tekst 21">
            <a:extLst>
              <a:ext uri="{FF2B5EF4-FFF2-40B4-BE49-F238E27FC236}">
                <a16:creationId xmlns:a16="http://schemas.microsoft.com/office/drawing/2014/main" id="{371F316B-7439-A04C-9934-FDC516BE7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Flora Berggren</a:t>
            </a:r>
          </a:p>
        </p:txBody>
      </p:sp>
      <p:sp>
        <p:nvSpPr>
          <p:cNvPr id="26" name="Rezervirano mjesto za tekst 25">
            <a:extLst>
              <a:ext uri="{FF2B5EF4-FFF2-40B4-BE49-F238E27FC236}">
                <a16:creationId xmlns:a16="http://schemas.microsoft.com/office/drawing/2014/main" id="{9E648394-9EE4-BF99-EA38-32DD42EFCF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Glavni direktor za operacije</a:t>
            </a:r>
          </a:p>
        </p:txBody>
      </p:sp>
      <p:pic>
        <p:nvPicPr>
          <p:cNvPr id="37" name="Rezervirano mjesto za sliku 36" descr="Snimka voditelja tima">
            <a:extLst>
              <a:ext uri="{FF2B5EF4-FFF2-40B4-BE49-F238E27FC236}">
                <a16:creationId xmlns:a16="http://schemas.microsoft.com/office/drawing/2014/main" id="{ABC65584-2B89-8630-C95E-A8C59FD602F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5" name="Rezervirano mjesto za sliku 34" descr="Snimka voditelja tima">
            <a:extLst>
              <a:ext uri="{FF2B5EF4-FFF2-40B4-BE49-F238E27FC236}">
                <a16:creationId xmlns:a16="http://schemas.microsoft.com/office/drawing/2014/main" id="{08BB100B-89B1-F85D-8A97-E1120F0CC94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3" name="Rezervirano mjesto za tekst 22">
            <a:extLst>
              <a:ext uri="{FF2B5EF4-FFF2-40B4-BE49-F238E27FC236}">
                <a16:creationId xmlns:a16="http://schemas.microsoft.com/office/drawing/2014/main" id="{2DCAAB9F-9796-6688-532A-91A4A1E4BF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Rajesh Santoshi</a:t>
            </a:r>
          </a:p>
        </p:txBody>
      </p:sp>
      <p:sp>
        <p:nvSpPr>
          <p:cNvPr id="27" name="Rezervirano mjesto za tekst 26">
            <a:extLst>
              <a:ext uri="{FF2B5EF4-FFF2-40B4-BE49-F238E27FC236}">
                <a16:creationId xmlns:a16="http://schemas.microsoft.com/office/drawing/2014/main" id="{EE798D5E-E47D-F58E-9F02-50706F2BBC7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Potpredsjednik odjela Marketing</a:t>
            </a:r>
          </a:p>
        </p:txBody>
      </p:sp>
    </p:spTree>
    <p:extLst>
      <p:ext uri="{BB962C8B-B14F-4D97-AF65-F5344CB8AC3E}">
        <p14:creationId xmlns:p14="http://schemas.microsoft.com/office/powerpoint/2010/main" val="282853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4B88C3-22C9-7AFF-33C5-C94BB8BA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Naš prošireni tim</a:t>
            </a:r>
          </a:p>
        </p:txBody>
      </p:sp>
      <p:sp>
        <p:nvSpPr>
          <p:cNvPr id="58" name="Rezervirano mjesto za tekst 57">
            <a:extLst>
              <a:ext uri="{FF2B5EF4-FFF2-40B4-BE49-F238E27FC236}">
                <a16:creationId xmlns:a16="http://schemas.microsoft.com/office/drawing/2014/main" id="{6149DA07-DE5C-2490-98E0-91528926C1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13" name="Rezervirano mjesto za broj slajda 12">
            <a:extLst>
              <a:ext uri="{FF2B5EF4-FFF2-40B4-BE49-F238E27FC236}">
                <a16:creationId xmlns:a16="http://schemas.microsoft.com/office/drawing/2014/main" id="{4EB8D6D4-573D-93DF-A54F-7C984CEF357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12</a:t>
            </a:fld>
            <a:endParaRPr lang="hr-HR" dirty="0"/>
          </a:p>
        </p:txBody>
      </p:sp>
      <p:pic>
        <p:nvPicPr>
          <p:cNvPr id="31" name="Rezervirano mjesto za sliku 30" descr="Snimka voditelja tima">
            <a:extLst>
              <a:ext uri="{FF2B5EF4-FFF2-40B4-BE49-F238E27FC236}">
                <a16:creationId xmlns:a16="http://schemas.microsoft.com/office/drawing/2014/main" id="{6C412FDB-E114-33E4-868E-31DA7C6FFE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3" name="Rezervirano mjesto za sliku 32" descr="Snimka voditelja tima">
            <a:extLst>
              <a:ext uri="{FF2B5EF4-FFF2-40B4-BE49-F238E27FC236}">
                <a16:creationId xmlns:a16="http://schemas.microsoft.com/office/drawing/2014/main" id="{3D8F5E18-349E-B6F3-AC34-0E030C00C1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7" name="Rezervirano mjesto za sliku 36" descr="Snimka voditelja tima">
            <a:extLst>
              <a:ext uri="{FF2B5EF4-FFF2-40B4-BE49-F238E27FC236}">
                <a16:creationId xmlns:a16="http://schemas.microsoft.com/office/drawing/2014/main" id="{ABC65584-2B89-8630-C95E-A8C59FD602F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5" name="Rezervirano mjesto za sliku 34" descr="Snimka voditelja tima">
            <a:extLst>
              <a:ext uri="{FF2B5EF4-FFF2-40B4-BE49-F238E27FC236}">
                <a16:creationId xmlns:a16="http://schemas.microsoft.com/office/drawing/2014/main" id="{08BB100B-89B1-F85D-8A97-E1120F0CC94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0" name="Rezervirano mjesto za tekst 19">
            <a:extLst>
              <a:ext uri="{FF2B5EF4-FFF2-40B4-BE49-F238E27FC236}">
                <a16:creationId xmlns:a16="http://schemas.microsoft.com/office/drawing/2014/main" id="{0E7DB7CA-F98F-DA72-5034-4333A03BD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Takuma Hayashi​</a:t>
            </a:r>
          </a:p>
        </p:txBody>
      </p:sp>
      <p:sp>
        <p:nvSpPr>
          <p:cNvPr id="21" name="Rezervirano mjesto za tekst 20">
            <a:extLst>
              <a:ext uri="{FF2B5EF4-FFF2-40B4-BE49-F238E27FC236}">
                <a16:creationId xmlns:a16="http://schemas.microsoft.com/office/drawing/2014/main" id="{5CF8C408-02FC-4132-F304-040A31BEB4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Mirjam Nilsson</a:t>
            </a:r>
          </a:p>
        </p:txBody>
      </p:sp>
      <p:sp>
        <p:nvSpPr>
          <p:cNvPr id="22" name="Rezervirano mjesto za tekst 21">
            <a:extLst>
              <a:ext uri="{FF2B5EF4-FFF2-40B4-BE49-F238E27FC236}">
                <a16:creationId xmlns:a16="http://schemas.microsoft.com/office/drawing/2014/main" id="{371F316B-7439-A04C-9934-FDC516BE7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Flora Berggren</a:t>
            </a:r>
          </a:p>
        </p:txBody>
      </p:sp>
      <p:sp>
        <p:nvSpPr>
          <p:cNvPr id="23" name="Rezervirano mjesto za tekst 22">
            <a:extLst>
              <a:ext uri="{FF2B5EF4-FFF2-40B4-BE49-F238E27FC236}">
                <a16:creationId xmlns:a16="http://schemas.microsoft.com/office/drawing/2014/main" id="{2DCAAB9F-9796-6688-532A-91A4A1E4BF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Rajesh Santoshi</a:t>
            </a:r>
          </a:p>
        </p:txBody>
      </p:sp>
      <p:sp>
        <p:nvSpPr>
          <p:cNvPr id="24" name="Rezervirano mjesto za tekst 23">
            <a:extLst>
              <a:ext uri="{FF2B5EF4-FFF2-40B4-BE49-F238E27FC236}">
                <a16:creationId xmlns:a16="http://schemas.microsoft.com/office/drawing/2014/main" id="{F1F9A423-9779-C402-676D-95DA2BDBC1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Predsjednik</a:t>
            </a:r>
          </a:p>
        </p:txBody>
      </p:sp>
      <p:sp>
        <p:nvSpPr>
          <p:cNvPr id="25" name="Rezervirano mjesto za tekst 24">
            <a:extLst>
              <a:ext uri="{FF2B5EF4-FFF2-40B4-BE49-F238E27FC236}">
                <a16:creationId xmlns:a16="http://schemas.microsoft.com/office/drawing/2014/main" id="{7C779B74-D561-2EF9-90DE-13F7AB0523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Glavni izvršni direktor</a:t>
            </a:r>
          </a:p>
        </p:txBody>
      </p:sp>
      <p:sp>
        <p:nvSpPr>
          <p:cNvPr id="26" name="Rezervirano mjesto za tekst 25">
            <a:extLst>
              <a:ext uri="{FF2B5EF4-FFF2-40B4-BE49-F238E27FC236}">
                <a16:creationId xmlns:a16="http://schemas.microsoft.com/office/drawing/2014/main" id="{9E648394-9EE4-BF99-EA38-32DD42EFCF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Glavni direktor za operacije</a:t>
            </a:r>
          </a:p>
        </p:txBody>
      </p:sp>
      <p:sp>
        <p:nvSpPr>
          <p:cNvPr id="27" name="Rezervirano mjesto za tekst 26">
            <a:extLst>
              <a:ext uri="{FF2B5EF4-FFF2-40B4-BE49-F238E27FC236}">
                <a16:creationId xmlns:a16="http://schemas.microsoft.com/office/drawing/2014/main" id="{EE798D5E-E47D-F58E-9F02-50706F2BBC7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526806"/>
          </a:xfrm>
        </p:spPr>
        <p:txBody>
          <a:bodyPr rtlCol="0">
            <a:noAutofit/>
          </a:bodyPr>
          <a:lstStyle>
            <a:defPPr>
              <a:defRPr lang="hr-HR"/>
            </a:defPPr>
          </a:lstStyle>
          <a:p>
            <a:pPr rtl="0"/>
            <a:r>
              <a:rPr lang="hr-HR" dirty="0"/>
              <a:t>Potpredsjednik odjela Marketing</a:t>
            </a:r>
          </a:p>
        </p:txBody>
      </p:sp>
      <p:pic>
        <p:nvPicPr>
          <p:cNvPr id="17" name="Rezervirano mjesto za sliku 16" descr="Snimka voditelja tima">
            <a:extLst>
              <a:ext uri="{FF2B5EF4-FFF2-40B4-BE49-F238E27FC236}">
                <a16:creationId xmlns:a16="http://schemas.microsoft.com/office/drawing/2014/main" id="{24DC30E1-CADB-84DB-DB8B-F9617674C18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Rezervirano mjesto za sliku 18" descr="Snimka voditelja tima">
            <a:extLst>
              <a:ext uri="{FF2B5EF4-FFF2-40B4-BE49-F238E27FC236}">
                <a16:creationId xmlns:a16="http://schemas.microsoft.com/office/drawing/2014/main" id="{1B078F29-E69F-173F-24DC-9ADE4F10720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9" name="Rezervirano mjesto za sliku 28" descr="Snimka voditelja tima">
            <a:extLst>
              <a:ext uri="{FF2B5EF4-FFF2-40B4-BE49-F238E27FC236}">
                <a16:creationId xmlns:a16="http://schemas.microsoft.com/office/drawing/2014/main" id="{039C289C-8715-1B0F-DB41-23EE81B14E9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2" name="Rezervirano mjesto za sliku 31" descr="Snimka voditelja tima">
            <a:extLst>
              <a:ext uri="{FF2B5EF4-FFF2-40B4-BE49-F238E27FC236}">
                <a16:creationId xmlns:a16="http://schemas.microsoft.com/office/drawing/2014/main" id="{2F4F496E-385D-6E5A-31C9-8C919AC3D66B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Rezervirano mjesto za tekst 7">
            <a:extLst>
              <a:ext uri="{FF2B5EF4-FFF2-40B4-BE49-F238E27FC236}">
                <a16:creationId xmlns:a16="http://schemas.microsoft.com/office/drawing/2014/main" id="{4D591E9D-E86D-5811-6D20-A80CC930272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Graham Barnes</a:t>
            </a:r>
          </a:p>
        </p:txBody>
      </p:sp>
      <p:sp>
        <p:nvSpPr>
          <p:cNvPr id="9" name="Rezervirano mjesto za tekst 8">
            <a:extLst>
              <a:ext uri="{FF2B5EF4-FFF2-40B4-BE49-F238E27FC236}">
                <a16:creationId xmlns:a16="http://schemas.microsoft.com/office/drawing/2014/main" id="{645C146E-A736-B1B0-F667-47A8819056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Rowan Murphy</a:t>
            </a:r>
          </a:p>
        </p:txBody>
      </p:sp>
      <p:sp>
        <p:nvSpPr>
          <p:cNvPr id="6" name="Rezervirano mjesto za tekst 5">
            <a:extLst>
              <a:ext uri="{FF2B5EF4-FFF2-40B4-BE49-F238E27FC236}">
                <a16:creationId xmlns:a16="http://schemas.microsoft.com/office/drawing/2014/main" id="{8B4D75FF-CD78-5E99-188C-7891765A86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Elizabeth Moore</a:t>
            </a:r>
          </a:p>
        </p:txBody>
      </p:sp>
      <p:sp>
        <p:nvSpPr>
          <p:cNvPr id="7" name="Rezervirano mjesto za tekst 6">
            <a:extLst>
              <a:ext uri="{FF2B5EF4-FFF2-40B4-BE49-F238E27FC236}">
                <a16:creationId xmlns:a16="http://schemas.microsoft.com/office/drawing/2014/main" id="{01B4206F-8BCA-22F0-43A7-0BF8B49994B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Robin Kline</a:t>
            </a:r>
          </a:p>
        </p:txBody>
      </p:sp>
      <p:sp>
        <p:nvSpPr>
          <p:cNvPr id="10" name="Rezervirano mjesto za tekst 9">
            <a:extLst>
              <a:ext uri="{FF2B5EF4-FFF2-40B4-BE49-F238E27FC236}">
                <a16:creationId xmlns:a16="http://schemas.microsoft.com/office/drawing/2014/main" id="{0EABFDA6-322F-3880-99E5-D43A18750E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564642"/>
          </a:xfrm>
        </p:spPr>
        <p:txBody>
          <a:bodyPr rtlCol="0">
            <a:noAutofit/>
          </a:bodyPr>
          <a:lstStyle>
            <a:defPPr>
              <a:defRPr lang="hr-HR"/>
            </a:defPPr>
          </a:lstStyle>
          <a:p>
            <a:pPr rtl="0"/>
            <a:r>
              <a:rPr lang="hr-HR" dirty="0"/>
              <a:t>Potpredsjednik odjela proizvoda</a:t>
            </a:r>
          </a:p>
        </p:txBody>
      </p:sp>
      <p:sp>
        <p:nvSpPr>
          <p:cNvPr id="11" name="Rezervirano mjesto za tekst 10">
            <a:extLst>
              <a:ext uri="{FF2B5EF4-FFF2-40B4-BE49-F238E27FC236}">
                <a16:creationId xmlns:a16="http://schemas.microsoft.com/office/drawing/2014/main" id="{96BADCB7-1BAE-B262-9988-05E5BAF6C36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564642"/>
          </a:xfrm>
        </p:spPr>
        <p:txBody>
          <a:bodyPr rtlCol="0">
            <a:noAutofit/>
          </a:bodyPr>
          <a:lstStyle>
            <a:defPPr>
              <a:defRPr lang="hr-HR"/>
            </a:defPPr>
          </a:lstStyle>
          <a:p>
            <a:pPr rtl="0"/>
            <a:r>
              <a:rPr lang="hr-HR" dirty="0"/>
              <a:t>Strateg za optimizaciju web stranice</a:t>
            </a:r>
          </a:p>
        </p:txBody>
      </p:sp>
      <p:sp>
        <p:nvSpPr>
          <p:cNvPr id="15" name="Rezervirano mjesto za tekst 14">
            <a:extLst>
              <a:ext uri="{FF2B5EF4-FFF2-40B4-BE49-F238E27FC236}">
                <a16:creationId xmlns:a16="http://schemas.microsoft.com/office/drawing/2014/main" id="{CF291512-436B-6D63-40B1-AF3B88EAC37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Dizajner proizvoda</a:t>
            </a:r>
          </a:p>
        </p:txBody>
      </p:sp>
      <p:sp>
        <p:nvSpPr>
          <p:cNvPr id="14" name="Rezervirano mjesto za tekst 13">
            <a:extLst>
              <a:ext uri="{FF2B5EF4-FFF2-40B4-BE49-F238E27FC236}">
                <a16:creationId xmlns:a16="http://schemas.microsoft.com/office/drawing/2014/main" id="{E81B9EB1-FC06-46FB-5698-44F6EBAB49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Razvojni inženjer sadržaja</a:t>
            </a:r>
          </a:p>
        </p:txBody>
      </p:sp>
    </p:spTree>
    <p:extLst>
      <p:ext uri="{BB962C8B-B14F-4D97-AF65-F5344CB8AC3E}">
        <p14:creationId xmlns:p14="http://schemas.microsoft.com/office/powerpoint/2010/main" val="143930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slov 10">
            <a:extLst>
              <a:ext uri="{FF2B5EF4-FFF2-40B4-BE49-F238E27FC236}">
                <a16:creationId xmlns:a16="http://schemas.microsoft.com/office/drawing/2014/main" id="{CFC65B13-DBA7-CB3E-F251-880122C1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Plan za pokretanje proizvoda</a:t>
            </a:r>
          </a:p>
        </p:txBody>
      </p:sp>
      <p:graphicFrame>
        <p:nvGraphicFramePr>
          <p:cNvPr id="7" name="Rezervirano mjesto za sadržaj 3" descr="Rezervirano mjesto za vremensku traku ">
            <a:extLst>
              <a:ext uri="{FF2B5EF4-FFF2-40B4-BE49-F238E27FC236}">
                <a16:creationId xmlns:a16="http://schemas.microsoft.com/office/drawing/2014/main" id="{3033222B-8F61-7CC1-AF3E-1B1B8047AB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1819"/>
              </p:ext>
            </p:extLst>
          </p:nvPr>
        </p:nvGraphicFramePr>
        <p:xfrm>
          <a:off x="1665288" y="1825625"/>
          <a:ext cx="88614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zervirano mjesto za tekst 8">
            <a:extLst>
              <a:ext uri="{FF2B5EF4-FFF2-40B4-BE49-F238E27FC236}">
                <a16:creationId xmlns:a16="http://schemas.microsoft.com/office/drawing/2014/main" id="{32C92178-B239-AAAD-CF10-C0CD04C1BA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4" name="Rezervirano mjesto za broj slajda 3">
            <a:extLst>
              <a:ext uri="{FF2B5EF4-FFF2-40B4-BE49-F238E27FC236}">
                <a16:creationId xmlns:a16="http://schemas.microsoft.com/office/drawing/2014/main" id="{5701003A-1258-C8AB-E292-CE0E5E612B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13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1405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87264F79-95B4-7ADF-2A8F-BEF6FEFD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Vremenska traka </a:t>
            </a:r>
          </a:p>
        </p:txBody>
      </p:sp>
      <p:sp>
        <p:nvSpPr>
          <p:cNvPr id="45" name="Rezervirano mjesto za tekst 44">
            <a:extLst>
              <a:ext uri="{FF2B5EF4-FFF2-40B4-BE49-F238E27FC236}">
                <a16:creationId xmlns:a16="http://schemas.microsoft.com/office/drawing/2014/main" id="{69F5F0D3-B131-4CB7-0B2A-26B4F86A2B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/>
          </a:p>
        </p:txBody>
      </p:sp>
      <p:sp>
        <p:nvSpPr>
          <p:cNvPr id="42" name="Rezervirano mjesto za broj slajda 41">
            <a:extLst>
              <a:ext uri="{FF2B5EF4-FFF2-40B4-BE49-F238E27FC236}">
                <a16:creationId xmlns:a16="http://schemas.microsoft.com/office/drawing/2014/main" id="{019C8FDA-6404-F188-D702-F6E466BD3C8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11</a:t>
            </a:r>
          </a:p>
        </p:txBody>
      </p:sp>
      <p:sp>
        <p:nvSpPr>
          <p:cNvPr id="46" name="Rezervirano mjesto za tekst 45">
            <a:extLst>
              <a:ext uri="{FF2B5EF4-FFF2-40B4-BE49-F238E27FC236}">
                <a16:creationId xmlns:a16="http://schemas.microsoft.com/office/drawing/2014/main" id="{75FAFF48-ECD7-B806-073D-92FF0C921A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/>
          </a:p>
        </p:txBody>
      </p:sp>
      <p:sp>
        <p:nvSpPr>
          <p:cNvPr id="47" name="Rezervirano mjesto za tekst 46">
            <a:extLst>
              <a:ext uri="{FF2B5EF4-FFF2-40B4-BE49-F238E27FC236}">
                <a16:creationId xmlns:a16="http://schemas.microsoft.com/office/drawing/2014/main" id="{3F91A9F2-2D44-0F31-0AD2-6603CE8572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/>
          </a:p>
        </p:txBody>
      </p:sp>
      <p:sp>
        <p:nvSpPr>
          <p:cNvPr id="48" name="Rezervirano mjesto za tekst 47">
            <a:extLst>
              <a:ext uri="{FF2B5EF4-FFF2-40B4-BE49-F238E27FC236}">
                <a16:creationId xmlns:a16="http://schemas.microsoft.com/office/drawing/2014/main" id="{A3E1C905-1F78-C80C-C9A7-A645D9B8A8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/>
          </a:p>
        </p:txBody>
      </p:sp>
      <p:sp>
        <p:nvSpPr>
          <p:cNvPr id="49" name="Rezervirano mjesto za tekst 48">
            <a:extLst>
              <a:ext uri="{FF2B5EF4-FFF2-40B4-BE49-F238E27FC236}">
                <a16:creationId xmlns:a16="http://schemas.microsoft.com/office/drawing/2014/main" id="{8CA99796-00AA-C484-557A-B978DA4DDD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/>
          </a:p>
        </p:txBody>
      </p:sp>
      <p:sp>
        <p:nvSpPr>
          <p:cNvPr id="8" name="Rezervirano mjesto za tekst 7">
            <a:extLst>
              <a:ext uri="{FF2B5EF4-FFF2-40B4-BE49-F238E27FC236}">
                <a16:creationId xmlns:a16="http://schemas.microsoft.com/office/drawing/2014/main" id="{E080D02F-F3D4-FF0B-2D0E-64F8B50DCA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Ruj</a:t>
            </a:r>
          </a:p>
        </p:txBody>
      </p:sp>
      <p:sp>
        <p:nvSpPr>
          <p:cNvPr id="4" name="Rezervirano mjesto za tekst 3">
            <a:extLst>
              <a:ext uri="{FF2B5EF4-FFF2-40B4-BE49-F238E27FC236}">
                <a16:creationId xmlns:a16="http://schemas.microsoft.com/office/drawing/2014/main" id="{4AEDC641-DB48-7215-91E0-5C72AED4E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Sinergiraj skalabilno </a:t>
            </a:r>
            <a:r>
              <a:rPr lang="hr-HR" dirty="0"/>
              <a:t/>
            </a:r>
            <a:br>
              <a:rPr lang="hr-HR" dirty="0"/>
            </a:br>
            <a:r>
              <a:rPr lang="hr-HR"/>
              <a:t>e-trgovina</a:t>
            </a:r>
          </a:p>
          <a:p>
            <a:pPr rtl="0"/>
            <a:endParaRPr lang="hr-HR" dirty="0"/>
          </a:p>
        </p:txBody>
      </p:sp>
      <p:sp>
        <p:nvSpPr>
          <p:cNvPr id="9" name="Rezervirano mjesto za tekst 8">
            <a:extLst>
              <a:ext uri="{FF2B5EF4-FFF2-40B4-BE49-F238E27FC236}">
                <a16:creationId xmlns:a16="http://schemas.microsoft.com/office/drawing/2014/main" id="{345C6D13-CF93-C1B2-1F70-67C4F6E718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Stu</a:t>
            </a:r>
          </a:p>
        </p:txBody>
      </p:sp>
      <p:sp>
        <p:nvSpPr>
          <p:cNvPr id="5" name="Rezervirano mjesto za tekst 4">
            <a:extLst>
              <a:ext uri="{FF2B5EF4-FFF2-40B4-BE49-F238E27FC236}">
                <a16:creationId xmlns:a16="http://schemas.microsoft.com/office/drawing/2014/main" id="{0F83D82D-5102-8004-C3B7-FEE3A6280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dirty="0"/>
              <a:t>Proširite standardiziranu metriku</a:t>
            </a:r>
          </a:p>
        </p:txBody>
      </p:sp>
      <p:sp>
        <p:nvSpPr>
          <p:cNvPr id="10" name="Rezervirano mjesto za tekst 9">
            <a:extLst>
              <a:ext uri="{FF2B5EF4-FFF2-40B4-BE49-F238E27FC236}">
                <a16:creationId xmlns:a16="http://schemas.microsoft.com/office/drawing/2014/main" id="{1C9A283B-9E49-B36A-FE51-8E72C9F39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Sij</a:t>
            </a:r>
          </a:p>
        </p:txBody>
      </p:sp>
      <p:sp>
        <p:nvSpPr>
          <p:cNvPr id="13" name="Rezervirano mjesto za tekst 12">
            <a:extLst>
              <a:ext uri="{FF2B5EF4-FFF2-40B4-BE49-F238E27FC236}">
                <a16:creationId xmlns:a16="http://schemas.microsoft.com/office/drawing/2014/main" id="{C2055FE9-29DC-BC97-64D3-F9745578B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dirty="0"/>
              <a:t>Koordiniraj </a:t>
            </a:r>
            <a:br>
              <a:rPr lang="hr-HR" dirty="0"/>
            </a:br>
            <a:r>
              <a:rPr lang="hr-HR" dirty="0"/>
              <a:t>aplikacije za </a:t>
            </a:r>
            <a:r>
              <a:rPr lang="en-US" dirty="0"/>
              <a:t/>
            </a:r>
            <a:br>
              <a:rPr lang="en-US" dirty="0"/>
            </a:br>
            <a:r>
              <a:rPr lang="hr-HR" dirty="0"/>
              <a:t>e-poslovanje</a:t>
            </a:r>
          </a:p>
          <a:p>
            <a:pPr rtl="0"/>
            <a:endParaRPr lang="hr-HR" dirty="0"/>
          </a:p>
        </p:txBody>
      </p:sp>
      <p:sp>
        <p:nvSpPr>
          <p:cNvPr id="11" name="Rezervirano mjesto za tekst 10">
            <a:extLst>
              <a:ext uri="{FF2B5EF4-FFF2-40B4-BE49-F238E27FC236}">
                <a16:creationId xmlns:a16="http://schemas.microsoft.com/office/drawing/2014/main" id="{6450CD75-C694-C125-BD13-EF17DEB46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Ožu</a:t>
            </a:r>
          </a:p>
        </p:txBody>
      </p:sp>
      <p:sp>
        <p:nvSpPr>
          <p:cNvPr id="14" name="Rezervirano mjesto za tekst 13">
            <a:extLst>
              <a:ext uri="{FF2B5EF4-FFF2-40B4-BE49-F238E27FC236}">
                <a16:creationId xmlns:a16="http://schemas.microsoft.com/office/drawing/2014/main" id="{36278598-FCCB-FFAE-8D0C-C6E865B7A9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Potičite holistički superiornije metodologije</a:t>
            </a:r>
          </a:p>
          <a:p>
            <a:pPr rtl="0"/>
            <a:endParaRPr lang="hr-HR" dirty="0"/>
          </a:p>
        </p:txBody>
      </p:sp>
      <p:sp>
        <p:nvSpPr>
          <p:cNvPr id="12" name="Rezervirano mjesto za tekst 11">
            <a:extLst>
              <a:ext uri="{FF2B5EF4-FFF2-40B4-BE49-F238E27FC236}">
                <a16:creationId xmlns:a16="http://schemas.microsoft.com/office/drawing/2014/main" id="{3F9092E2-3437-76F7-8811-79E2775979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Svi</a:t>
            </a:r>
          </a:p>
        </p:txBody>
      </p:sp>
      <p:sp>
        <p:nvSpPr>
          <p:cNvPr id="15" name="Rezervirano mjesto za tekst 14">
            <a:extLst>
              <a:ext uri="{FF2B5EF4-FFF2-40B4-BE49-F238E27FC236}">
                <a16:creationId xmlns:a16="http://schemas.microsoft.com/office/drawing/2014/main" id="{C74894D9-3816-D634-32FA-4C32368D53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179698" y="4041648"/>
            <a:ext cx="1753222" cy="1645920"/>
          </a:xfrm>
        </p:spPr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dirty="0"/>
              <a:t>Implementirajte strateške mreže s neodoljivim </a:t>
            </a:r>
            <a:br>
              <a:rPr lang="hr-HR" dirty="0"/>
            </a:br>
            <a:r>
              <a:rPr lang="hr-HR" dirty="0"/>
              <a:t>poslovne potrebe</a:t>
            </a:r>
          </a:p>
          <a:p>
            <a:pPr rt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30146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>
            <a:extLst>
              <a:ext uri="{FF2B5EF4-FFF2-40B4-BE49-F238E27FC236}">
                <a16:creationId xmlns:a16="http://schemas.microsoft.com/office/drawing/2014/main" id="{9B8D1C32-CEDB-F6E2-A01E-72AE1A1D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Područja fokusa</a:t>
            </a:r>
          </a:p>
        </p:txBody>
      </p:sp>
      <p:sp>
        <p:nvSpPr>
          <p:cNvPr id="20" name="Rezervirano mjesto za tekst 19">
            <a:extLst>
              <a:ext uri="{FF2B5EF4-FFF2-40B4-BE49-F238E27FC236}">
                <a16:creationId xmlns:a16="http://schemas.microsoft.com/office/drawing/2014/main" id="{7D61BAD3-11BF-AA74-F4B3-2ABC020772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11" name="Rezervirano mjesto za broj slajda 10">
            <a:extLst>
              <a:ext uri="{FF2B5EF4-FFF2-40B4-BE49-F238E27FC236}">
                <a16:creationId xmlns:a16="http://schemas.microsoft.com/office/drawing/2014/main" id="{517F181E-B3F5-EEEB-086C-37ADB36790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15</a:t>
            </a:fld>
            <a:endParaRPr lang="hr-HR" dirty="0"/>
          </a:p>
        </p:txBody>
      </p:sp>
      <p:sp>
        <p:nvSpPr>
          <p:cNvPr id="2" name="Rezervirano mjesto za tekst 1">
            <a:extLst>
              <a:ext uri="{FF2B5EF4-FFF2-40B4-BE49-F238E27FC236}">
                <a16:creationId xmlns:a16="http://schemas.microsoft.com/office/drawing/2014/main" id="{E19E3B76-8ECB-55B1-220A-C239EEC5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B2B tržište </a:t>
            </a:r>
            <a:r>
              <a:rPr lang="hr-HR" dirty="0"/>
              <a:t/>
            </a:r>
            <a:br>
              <a:rPr lang="hr-HR" dirty="0"/>
            </a:br>
            <a:r>
              <a:rPr lang="hr-HR"/>
              <a:t>scenarija</a:t>
            </a: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F5648B9B-6F61-26FD-880B-5CFAA0499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92500" lnSpcReduction="20000"/>
          </a:bodyPr>
          <a:lstStyle>
            <a:defPPr>
              <a:defRPr lang="hr-HR"/>
            </a:defPPr>
          </a:lstStyle>
          <a:p>
            <a:pPr rtl="0"/>
            <a:r>
              <a:rPr lang="hr-HR"/>
              <a:t>Razvijte pobjedničke strategije kako biste ostali korak ispred konkurencije</a:t>
            </a:r>
          </a:p>
          <a:p>
            <a:pPr rtl="0"/>
            <a:r>
              <a:rPr lang="hr-HR"/>
              <a:t>Iskoristite laku priliku koja vam se nudi kako biste znali napraviti grubu procjenu vrijednosti</a:t>
            </a:r>
          </a:p>
          <a:p>
            <a:pPr rtl="0"/>
            <a:r>
              <a:rPr lang="hr-HR"/>
              <a:t>Vizualizirajte usklađivanje usmjereno na potrebe potrošača</a:t>
            </a:r>
          </a:p>
        </p:txBody>
      </p:sp>
      <p:sp>
        <p:nvSpPr>
          <p:cNvPr id="4" name="Rezervirano mjesto za tekst 3">
            <a:extLst>
              <a:ext uri="{FF2B5EF4-FFF2-40B4-BE49-F238E27FC236}">
                <a16:creationId xmlns:a16="http://schemas.microsoft.com/office/drawing/2014/main" id="{6A05B717-5038-0070-60FC-634FA9998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Utemeljeno na oblaku </a:t>
            </a:r>
          </a:p>
          <a:p>
            <a:pPr rtl="0"/>
            <a:r>
              <a:rPr lang="hr-HR"/>
              <a:t>prilike</a:t>
            </a:r>
          </a:p>
        </p:txBody>
      </p:sp>
      <p:sp>
        <p:nvSpPr>
          <p:cNvPr id="14" name="Rezervirano mjesto za sadržaj 13">
            <a:extLst>
              <a:ext uri="{FF2B5EF4-FFF2-40B4-BE49-F238E27FC236}">
                <a16:creationId xmlns:a16="http://schemas.microsoft.com/office/drawing/2014/main" id="{09DD5B6E-5EB4-E24C-F029-D11B31418E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Iterativni pristupi korporativnoj strategiji </a:t>
            </a:r>
          </a:p>
          <a:p>
            <a:pPr rtl="0"/>
            <a:r>
              <a:rPr lang="hr-HR"/>
              <a:t>Uspostavite okvir za upravljanje iznutra</a:t>
            </a:r>
          </a:p>
        </p:txBody>
      </p:sp>
    </p:spTree>
    <p:extLst>
      <p:ext uri="{BB962C8B-B14F-4D97-AF65-F5344CB8AC3E}">
        <p14:creationId xmlns:p14="http://schemas.microsoft.com/office/powerpoint/2010/main" val="62270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>
            <a:extLst>
              <a:ext uri="{FF2B5EF4-FFF2-40B4-BE49-F238E27FC236}">
                <a16:creationId xmlns:a16="http://schemas.microsoft.com/office/drawing/2014/main" id="{9B8D1C32-CEDB-F6E2-A01E-72AE1A1D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Kako doći do tamo</a:t>
            </a:r>
          </a:p>
        </p:txBody>
      </p:sp>
      <p:sp>
        <p:nvSpPr>
          <p:cNvPr id="5" name="Rezervirano mjesto za tekst 4">
            <a:extLst>
              <a:ext uri="{FF2B5EF4-FFF2-40B4-BE49-F238E27FC236}">
                <a16:creationId xmlns:a16="http://schemas.microsoft.com/office/drawing/2014/main" id="{734A42FB-888D-4842-C0C0-A6E92ABE1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/>
          </a:p>
        </p:txBody>
      </p:sp>
      <p:sp>
        <p:nvSpPr>
          <p:cNvPr id="11" name="Rezervirano mjesto za broj slajda 10">
            <a:extLst>
              <a:ext uri="{FF2B5EF4-FFF2-40B4-BE49-F238E27FC236}">
                <a16:creationId xmlns:a16="http://schemas.microsoft.com/office/drawing/2014/main" id="{517F181E-B3F5-EEEB-086C-37ADB36790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16</a:t>
            </a:fld>
            <a:endParaRPr lang="hr-HR" dirty="0"/>
          </a:p>
        </p:txBody>
      </p:sp>
      <p:sp>
        <p:nvSpPr>
          <p:cNvPr id="2" name="Rezervirano mjesto za tekst 1">
            <a:extLst>
              <a:ext uri="{FF2B5EF4-FFF2-40B4-BE49-F238E27FC236}">
                <a16:creationId xmlns:a16="http://schemas.microsoft.com/office/drawing/2014/main" id="{E19E3B76-8ECB-55B1-220A-C239EEC5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b="1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ROI</a:t>
            </a:r>
            <a:endParaRPr lang="hr-HR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F5648B9B-6F61-26FD-880B-5CFAA0499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92500"/>
          </a:bodyPr>
          <a:lstStyle>
            <a:defPPr>
              <a:defRPr lang="hr-HR"/>
            </a:defPPr>
          </a:lstStyle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1400" b="1">
                <a:latin typeface="Arial Black" panose="020B0604020202020204" pitchFamily="34" charset="0"/>
                <a:cs typeface="Arial Black" panose="020B0604020202020204" pitchFamily="34" charset="0"/>
              </a:rPr>
              <a:t>Osmislite ekspertizu zasnovanu na multimedijskim sadržajima i strategije rasta na različitim medijima</a:t>
            </a: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1400" b="1">
                <a:latin typeface="Arial Black" panose="020B0604020202020204" pitchFamily="34" charset="0"/>
                <a:cs typeface="Arial Black" panose="020B0604020202020204" pitchFamily="34" charset="0"/>
              </a:rPr>
              <a:t>Pomislite na kvalitetan intelektualni kapital</a:t>
            </a: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1400" b="1">
                <a:latin typeface="Arial Black" panose="020B0604020202020204" pitchFamily="34" charset="0"/>
                <a:cs typeface="Arial Black" panose="020B0604020202020204" pitchFamily="34" charset="0"/>
              </a:rPr>
              <a:t>Upotrijebite svjetski poznate metodologije koristeći tehnologije sa web pristupom</a:t>
            </a:r>
          </a:p>
          <a:p>
            <a:pPr rtl="0">
              <a:lnSpc>
                <a:spcPct val="150000"/>
              </a:lnSpc>
            </a:pPr>
            <a:endParaRPr lang="hr-HR" sz="14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Rezervirano mjesto za tekst 3">
            <a:extLst>
              <a:ext uri="{FF2B5EF4-FFF2-40B4-BE49-F238E27FC236}">
                <a16:creationId xmlns:a16="http://schemas.microsoft.com/office/drawing/2014/main" id="{6A05B717-5038-0070-60FC-634FA9998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b="1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Tržišne niše</a:t>
            </a:r>
            <a:endParaRPr lang="hr-HR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4" name="Rezervirano mjesto za sadržaj 13">
            <a:extLst>
              <a:ext uri="{FF2B5EF4-FFF2-40B4-BE49-F238E27FC236}">
                <a16:creationId xmlns:a16="http://schemas.microsoft.com/office/drawing/2014/main" id="{09DD5B6E-5EB4-E24C-F029-D11B31418E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  <a:t>Stremite skalabilnoj korisničkoj podršci pomoću održivih e-strategija</a:t>
            </a: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  <a:t>Angažirajte web-servise najviše linije uz </a:t>
            </a:r>
            <a:b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  <a:t>vrhunsko rezultati</a:t>
            </a:r>
          </a:p>
          <a:p>
            <a:pPr rtl="0">
              <a:lnSpc>
                <a:spcPct val="150000"/>
              </a:lnSpc>
            </a:pPr>
            <a:endParaRPr lang="hr-HR" sz="14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Rezervirano mjesto za tekst 6">
            <a:extLst>
              <a:ext uri="{FF2B5EF4-FFF2-40B4-BE49-F238E27FC236}">
                <a16:creationId xmlns:a16="http://schemas.microsoft.com/office/drawing/2014/main" id="{A92FEC7C-83CC-A5F9-029D-D476C55C9C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b="1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Lanci opskrbe</a:t>
            </a:r>
            <a:endParaRPr lang="hr-HR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Rezervirano mjesto za sadržaj 7">
            <a:extLst>
              <a:ext uri="{FF2B5EF4-FFF2-40B4-BE49-F238E27FC236}">
                <a16:creationId xmlns:a16="http://schemas.microsoft.com/office/drawing/2014/main" id="{B9E987DA-B378-65C6-474E-1146A0C2F36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  <a:t>Njegujte jedan na jedan sa klijentom servis s robusnim  </a:t>
            </a:r>
            <a:b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  <a:t>ideje</a:t>
            </a:r>
          </a:p>
          <a:p>
            <a:pPr marL="285750" indent="-285750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  <a:t>Povećajte pravovremene isporuke za stvarno</a:t>
            </a:r>
            <a:b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hr-HR" sz="1400" b="1" dirty="0">
                <a:latin typeface="Arial Black" panose="020B0604020202020204" pitchFamily="34" charset="0"/>
                <a:cs typeface="Arial Black" panose="020B0604020202020204" pitchFamily="34" charset="0"/>
              </a:rPr>
              <a:t>vremenske sheme</a:t>
            </a:r>
          </a:p>
          <a:p>
            <a:pPr rtl="0">
              <a:lnSpc>
                <a:spcPct val="150000"/>
              </a:lnSpc>
            </a:pPr>
            <a:endParaRPr lang="hr-HR" sz="14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rt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3703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slov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Sažetak</a:t>
            </a:r>
          </a:p>
        </p:txBody>
      </p:sp>
      <p:sp>
        <p:nvSpPr>
          <p:cNvPr id="12" name="Rezervirano mjesto za sadržaj 11">
            <a:extLst>
              <a:ext uri="{FF2B5EF4-FFF2-40B4-BE49-F238E27FC236}">
                <a16:creationId xmlns:a16="http://schemas.microsoft.com/office/drawing/2014/main" id="{84FA0F1E-A920-0194-981E-4B573643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 fontAlgn="base"/>
            <a:r>
              <a:rPr lang="hr-HR" b="1">
                <a:latin typeface="Arial Black" panose="020B0604020202020204" pitchFamily="34" charset="0"/>
                <a:cs typeface="Arial Black" panose="020B0604020202020204" pitchFamily="34" charset="0"/>
              </a:rPr>
              <a:t>U tvrtki Contoso vjerujemo da trebamo dati 110 % naših mogućnosti. Korištenjem nove generacije podatkovne arhitekture tvrtkama i ustanovama pomažemo u virtualnom upravljanju agilnim tijekovima rada. Uspijevamo zahvaljujući našem poznavanju tržišta i odličnom timu iza našeg proizvoda. Riječima našeg glavnog izvršnog direktora: „Učinkovitost će doći uz proaktivnu promjenu načina poslovanja.“</a:t>
            </a:r>
          </a:p>
          <a:p>
            <a:pPr algn="l" rtl="0" fontAlgn="base"/>
            <a:r>
              <a:rPr lang="hr-HR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hr-H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rtl="0"/>
            <a:endParaRPr lang="hr-HR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9" name="Rezervirano mjesto za tekst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endParaRPr lang="hr-HR" dirty="0"/>
          </a:p>
        </p:txBody>
      </p:sp>
      <p:sp>
        <p:nvSpPr>
          <p:cNvPr id="17" name="Rezervirano mjesto za broj slajda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17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9310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1945C2F8-2E24-F46B-AC7B-3070B381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Hvala</a:t>
            </a:r>
          </a:p>
        </p:txBody>
      </p:sp>
      <p:sp>
        <p:nvSpPr>
          <p:cNvPr id="6" name="Rezervirano mjesto za tekst 5">
            <a:extLst>
              <a:ext uri="{FF2B5EF4-FFF2-40B4-BE49-F238E27FC236}">
                <a16:creationId xmlns:a16="http://schemas.microsoft.com/office/drawing/2014/main" id="{7DA212DC-D3DD-DD6B-D644-0F7B9BA9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Mirjam Nilsson​</a:t>
            </a:r>
          </a:p>
          <a:p>
            <a:pPr rtl="0"/>
            <a:r>
              <a:rPr lang="hr-HR"/>
              <a:t>mirjam@contoso.com</a:t>
            </a:r>
          </a:p>
          <a:p>
            <a:pPr rtl="0"/>
            <a:r>
              <a:rPr lang="hr-HR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31612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slov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dirty="0" smtClean="0"/>
              <a:t>Praćenje Autobusa</a:t>
            </a:r>
            <a:endParaRPr lang="hr-HR" dirty="0"/>
          </a:p>
        </p:txBody>
      </p:sp>
      <p:sp>
        <p:nvSpPr>
          <p:cNvPr id="25" name="Rezervirano mjesto za tekst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3.</a:t>
            </a:r>
          </a:p>
        </p:txBody>
      </p:sp>
      <p:sp>
        <p:nvSpPr>
          <p:cNvPr id="27" name="Rezervirano mjesto za broj slajda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2</a:t>
            </a:fld>
            <a:endParaRPr lang="hr-HR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3803" r="-347" b="20430"/>
          <a:stretch/>
        </p:blipFill>
        <p:spPr>
          <a:xfrm>
            <a:off x="2276864" y="1596461"/>
            <a:ext cx="3066909" cy="5163790"/>
          </a:xfrm>
          <a:prstGeom prst="rect">
            <a:avLst/>
          </a:prstGeom>
        </p:spPr>
      </p:pic>
      <p:sp>
        <p:nvSpPr>
          <p:cNvPr id="4" name="TekstniOkvir 3"/>
          <p:cNvSpPr txBox="1"/>
          <p:nvPr/>
        </p:nvSpPr>
        <p:spPr>
          <a:xfrm>
            <a:off x="5604095" y="4093613"/>
            <a:ext cx="36213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Teorija: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Problem je u samom telefonu (aktualizacija softvera, kompatibilnost) – ne može se utjecati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Problem je interni – komunikacija sa serverom, softverom itd. – fokus na ovome</a:t>
            </a:r>
            <a:endParaRPr lang="hr-HR" dirty="0">
              <a:latin typeface="Arial Narrow" panose="020B0606020202030204" pitchFamily="34" charset="0"/>
            </a:endParaRPr>
          </a:p>
        </p:txBody>
      </p:sp>
      <p:sp>
        <p:nvSpPr>
          <p:cNvPr id="6" name="Rezervirano mjesto sadržaja 5"/>
          <p:cNvSpPr>
            <a:spLocks noGrp="1"/>
          </p:cNvSpPr>
          <p:nvPr>
            <p:ph idx="1"/>
          </p:nvPr>
        </p:nvSpPr>
        <p:spPr>
          <a:xfrm>
            <a:off x="5604094" y="1732109"/>
            <a:ext cx="5855631" cy="1726314"/>
          </a:xfrm>
        </p:spPr>
        <p:txBody>
          <a:bodyPr>
            <a:normAutofit lnSpcReduction="10000"/>
          </a:bodyPr>
          <a:lstStyle/>
          <a:p>
            <a:r>
              <a:rPr lang="hr-HR" dirty="0" smtClean="0"/>
              <a:t>Opis 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Kad se uđe u </a:t>
            </a:r>
            <a:r>
              <a:rPr lang="hr-HR" dirty="0" err="1" smtClean="0">
                <a:latin typeface="Arial Narrow" panose="020B0606020202030204" pitchFamily="34" charset="0"/>
              </a:rPr>
              <a:t>prometovu</a:t>
            </a:r>
            <a:r>
              <a:rPr lang="hr-HR" dirty="0" smtClean="0">
                <a:latin typeface="Arial Narrow" panose="020B0606020202030204" pitchFamily="34" charset="0"/>
              </a:rPr>
              <a:t> aplikaciju na mobitelu, ima opcija da za određenu liniju vidimo aktivne </a:t>
            </a:r>
            <a:r>
              <a:rPr lang="hr-HR" dirty="0" err="1" smtClean="0">
                <a:latin typeface="Arial Narrow" panose="020B0606020202030204" pitchFamily="34" charset="0"/>
              </a:rPr>
              <a:t>buseve</a:t>
            </a:r>
            <a:r>
              <a:rPr lang="hr-HR" dirty="0" smtClean="0">
                <a:latin typeface="Arial Narrow" panose="020B0606020202030204" pitchFamily="34" charset="0"/>
              </a:rPr>
              <a:t> u tom trenutku. Ako bi pritisnuli na određeni bus, prikazao bi nam se on na mapi, kao i njegova ruta i stanice. Na dosta uređaja to ne radi, tj. softver se zamrzne na gradskom centru. (slika lijevo)</a:t>
            </a:r>
            <a:endParaRPr lang="hr-H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zervirano mjesto sadržaja 5"/>
          <p:cNvSpPr txBox="1">
            <a:spLocks/>
          </p:cNvSpPr>
          <p:nvPr/>
        </p:nvSpPr>
        <p:spPr>
          <a:xfrm>
            <a:off x="606581" y="401250"/>
            <a:ext cx="3892991" cy="80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hr-H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hr-H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hr-H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hr-H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hr-H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hr-H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hr-H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hr-H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hr-H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hr-HR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 smtClean="0"/>
              <a:t>Rješenje: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Napraviti svoju verziju praćenja autobusa</a:t>
            </a:r>
            <a:endParaRPr lang="hr-HR" dirty="0">
              <a:latin typeface="Arial Narrow" panose="020B0606020202030204" pitchFamily="34" charset="0"/>
            </a:endParaRPr>
          </a:p>
        </p:txBody>
      </p:sp>
      <p:sp>
        <p:nvSpPr>
          <p:cNvPr id="4" name="TekstniOkvir 3"/>
          <p:cNvSpPr txBox="1"/>
          <p:nvPr/>
        </p:nvSpPr>
        <p:spPr>
          <a:xfrm>
            <a:off x="606581" y="1204111"/>
            <a:ext cx="3892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1.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 smtClean="0">
                <a:latin typeface="Arial Narrow" panose="020B0606020202030204" pitchFamily="34" charset="0"/>
              </a:rPr>
              <a:t>Prometova</a:t>
            </a:r>
            <a:r>
              <a:rPr lang="hr-HR" dirty="0" smtClean="0">
                <a:latin typeface="Arial Narrow" panose="020B0606020202030204" pitchFamily="34" charset="0"/>
              </a:rPr>
              <a:t> aplikacija koristi ugrađeni Google </a:t>
            </a:r>
            <a:r>
              <a:rPr lang="hr-HR" dirty="0" err="1" smtClean="0">
                <a:latin typeface="Arial Narrow" panose="020B0606020202030204" pitchFamily="34" charset="0"/>
              </a:rPr>
              <a:t>Maps</a:t>
            </a:r>
            <a:r>
              <a:rPr lang="hr-HR" dirty="0" smtClean="0">
                <a:latin typeface="Arial Narrow" panose="020B0606020202030204" pitchFamily="34" charset="0"/>
              </a:rPr>
              <a:t> (preko API-ja)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Google </a:t>
            </a:r>
            <a:r>
              <a:rPr lang="hr-HR" dirty="0" err="1" smtClean="0">
                <a:latin typeface="Arial Narrow" panose="020B0606020202030204" pitchFamily="34" charset="0"/>
              </a:rPr>
              <a:t>Maps</a:t>
            </a:r>
            <a:r>
              <a:rPr lang="hr-HR" dirty="0" smtClean="0">
                <a:latin typeface="Arial Narrow" panose="020B0606020202030204" pitchFamily="34" charset="0"/>
              </a:rPr>
              <a:t> API se plaća po korištenju – ne možemo to koristiti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Moramo naći besplatnu verziju karti koju možemo koristiti, a da je dovoljno dobro</a:t>
            </a:r>
            <a:endParaRPr lang="hr-HR" dirty="0">
              <a:latin typeface="Arial Narrow" panose="020B0606020202030204" pitchFamily="34" charset="0"/>
            </a:endParaRPr>
          </a:p>
        </p:txBody>
      </p:sp>
      <p:sp>
        <p:nvSpPr>
          <p:cNvPr id="5" name="TekstniOkvir 4"/>
          <p:cNvSpPr txBox="1"/>
          <p:nvPr/>
        </p:nvSpPr>
        <p:spPr>
          <a:xfrm>
            <a:off x="606580" y="3358836"/>
            <a:ext cx="3892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2.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Želimo pratiti </a:t>
            </a:r>
            <a:r>
              <a:rPr lang="hr-HR" dirty="0" err="1" smtClean="0">
                <a:latin typeface="Arial Narrow" panose="020B0606020202030204" pitchFamily="34" charset="0"/>
              </a:rPr>
              <a:t>buseve</a:t>
            </a:r>
            <a:r>
              <a:rPr lang="hr-HR" dirty="0" smtClean="0">
                <a:latin typeface="Arial Narrow" panose="020B0606020202030204" pitchFamily="34" charset="0"/>
              </a:rPr>
              <a:t>, međutim mi nemamo „prave </a:t>
            </a:r>
            <a:r>
              <a:rPr lang="hr-HR" dirty="0" err="1" smtClean="0">
                <a:latin typeface="Arial Narrow" panose="020B0606020202030204" pitchFamily="34" charset="0"/>
              </a:rPr>
              <a:t>buseve</a:t>
            </a:r>
            <a:r>
              <a:rPr lang="hr-HR" dirty="0" smtClean="0">
                <a:latin typeface="Arial Narrow" panose="020B0606020202030204" pitchFamily="34" charset="0"/>
              </a:rPr>
              <a:t>” za pratiti u stvarnom vremenu, niti toliko vremena za provođenje testiranja na više uređaja</a:t>
            </a:r>
            <a:endParaRPr lang="hr-HR" dirty="0">
              <a:latin typeface="Arial Narrow" panose="020B0606020202030204" pitchFamily="34" charset="0"/>
            </a:endParaRPr>
          </a:p>
        </p:txBody>
      </p:sp>
      <p:cxnSp>
        <p:nvCxnSpPr>
          <p:cNvPr id="8" name="Ravni poveznik sa strelicom 7"/>
          <p:cNvCxnSpPr>
            <a:stCxn id="4" idx="3"/>
            <a:endCxn id="11" idx="1"/>
          </p:cNvCxnSpPr>
          <p:nvPr/>
        </p:nvCxnSpPr>
        <p:spPr>
          <a:xfrm flipV="1">
            <a:off x="4499572" y="1552751"/>
            <a:ext cx="2480944" cy="667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Slika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16" y="108642"/>
            <a:ext cx="4666202" cy="2888218"/>
          </a:xfrm>
          <a:prstGeom prst="rect">
            <a:avLst/>
          </a:prstGeom>
        </p:spPr>
      </p:pic>
      <p:sp>
        <p:nvSpPr>
          <p:cNvPr id="15" name="TekstniOkvir 14"/>
          <p:cNvSpPr txBox="1"/>
          <p:nvPr/>
        </p:nvSpPr>
        <p:spPr>
          <a:xfrm>
            <a:off x="6980516" y="3050770"/>
            <a:ext cx="324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„</a:t>
            </a:r>
            <a:r>
              <a:rPr lang="hr-HR" dirty="0" err="1">
                <a:latin typeface="Arial Narrow" panose="020B0606020202030204" pitchFamily="34" charset="0"/>
              </a:rPr>
              <a:t>L</a:t>
            </a:r>
            <a:r>
              <a:rPr lang="hr-HR" dirty="0" err="1" smtClean="0">
                <a:latin typeface="Arial Narrow" panose="020B0606020202030204" pitchFamily="34" charset="0"/>
              </a:rPr>
              <a:t>eaflet</a:t>
            </a:r>
            <a:r>
              <a:rPr lang="hr-HR" dirty="0" smtClean="0">
                <a:latin typeface="Arial Narrow" panose="020B0606020202030204" pitchFamily="34" charset="0"/>
              </a:rPr>
              <a:t>” </a:t>
            </a:r>
            <a:r>
              <a:rPr lang="hr-HR" dirty="0" err="1" smtClean="0">
                <a:latin typeface="Arial Narrow" panose="020B0606020202030204" pitchFamily="34" charset="0"/>
              </a:rPr>
              <a:t>library</a:t>
            </a:r>
            <a:r>
              <a:rPr lang="hr-HR" dirty="0" smtClean="0">
                <a:latin typeface="Arial Narrow" panose="020B0606020202030204" pitchFamily="34" charset="0"/>
              </a:rPr>
              <a:t> u </a:t>
            </a:r>
            <a:r>
              <a:rPr lang="hr-HR" dirty="0" err="1" smtClean="0">
                <a:latin typeface="Arial Narrow" panose="020B0606020202030204" pitchFamily="34" charset="0"/>
              </a:rPr>
              <a:t>React</a:t>
            </a:r>
            <a:r>
              <a:rPr lang="hr-HR" dirty="0" smtClean="0">
                <a:latin typeface="Arial Narrow" panose="020B0606020202030204" pitchFamily="34" charset="0"/>
              </a:rPr>
              <a:t>-u</a:t>
            </a:r>
            <a:endParaRPr lang="hr-HR" dirty="0">
              <a:latin typeface="Arial Narrow" panose="020B0606020202030204" pitchFamily="34" charset="0"/>
            </a:endParaRPr>
          </a:p>
        </p:txBody>
      </p:sp>
      <p:sp>
        <p:nvSpPr>
          <p:cNvPr id="16" name="TekstniOkvir 15"/>
          <p:cNvSpPr txBox="1"/>
          <p:nvPr/>
        </p:nvSpPr>
        <p:spPr>
          <a:xfrm>
            <a:off x="5740044" y="3912445"/>
            <a:ext cx="4236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Napraviti „pomoćnu” aplikaciju koja će simulirati kretanje autobusa u stvarnom vremenu. Biti će predefinirane rute po kojima će se autobusi kretati. Ta aplikacija će slati lokaciju busa serveru koji će je onda prosljeđivati aplikaciji za praćenje</a:t>
            </a:r>
            <a:endParaRPr lang="hr-HR" dirty="0">
              <a:latin typeface="Arial Narrow" panose="020B0606020202030204" pitchFamily="34" charset="0"/>
            </a:endParaRPr>
          </a:p>
        </p:txBody>
      </p:sp>
      <p:cxnSp>
        <p:nvCxnSpPr>
          <p:cNvPr id="18" name="Ravni poveznik sa strelicom 17"/>
          <p:cNvCxnSpPr>
            <a:stCxn id="5" idx="3"/>
            <a:endCxn id="16" idx="1"/>
          </p:cNvCxnSpPr>
          <p:nvPr/>
        </p:nvCxnSpPr>
        <p:spPr>
          <a:xfrm>
            <a:off x="4499571" y="4097500"/>
            <a:ext cx="1240473" cy="69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6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slov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dirty="0" smtClean="0"/>
              <a:t>Pomoćna aplikacija</a:t>
            </a:r>
            <a:endParaRPr lang="hr-HR" dirty="0"/>
          </a:p>
        </p:txBody>
      </p:sp>
      <p:sp>
        <p:nvSpPr>
          <p:cNvPr id="25" name="Rezervirano mjesto za tekst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3.</a:t>
            </a:r>
          </a:p>
        </p:txBody>
      </p:sp>
      <p:sp>
        <p:nvSpPr>
          <p:cNvPr id="27" name="Rezervirano mjesto za broj slajda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4</a:t>
            </a:fld>
            <a:endParaRPr lang="hr-HR" dirty="0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3"/>
          <a:srcRect l="38264" t="12052" r="14572" b="4393"/>
          <a:stretch/>
        </p:blipFill>
        <p:spPr>
          <a:xfrm>
            <a:off x="4117366" y="1510227"/>
            <a:ext cx="7342360" cy="5125963"/>
          </a:xfrm>
          <a:prstGeom prst="rect">
            <a:avLst/>
          </a:prstGeom>
        </p:spPr>
      </p:pic>
      <p:sp>
        <p:nvSpPr>
          <p:cNvPr id="10" name="TekstniOkvir 9"/>
          <p:cNvSpPr txBox="1"/>
          <p:nvPr/>
        </p:nvSpPr>
        <p:spPr>
          <a:xfrm>
            <a:off x="208010" y="1711104"/>
            <a:ext cx="38296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Aplikaciji je dana linija busa i stanice poredane po redu sa </a:t>
            </a:r>
            <a:r>
              <a:rPr lang="hr-HR" dirty="0" err="1" smtClean="0">
                <a:latin typeface="Arial Narrow" panose="020B0606020202030204" pitchFamily="34" charset="0"/>
              </a:rPr>
              <a:t>geolokacijama</a:t>
            </a:r>
            <a:endParaRPr lang="hr-HR" dirty="0" smtClean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Onda se koristi program OSRM koji računa najbližu udaljenost između dvije točke prateći ceste – daje </a:t>
            </a:r>
            <a:r>
              <a:rPr lang="hr-HR" dirty="0" err="1" smtClean="0">
                <a:latin typeface="Arial Narrow" panose="020B0606020202030204" pitchFamily="34" charset="0"/>
              </a:rPr>
              <a:t>waypointe</a:t>
            </a:r>
            <a:r>
              <a:rPr lang="hr-HR" dirty="0" smtClean="0">
                <a:latin typeface="Arial Narrow" panose="020B0606020202030204" pitchFamily="34" charset="0"/>
              </a:rPr>
              <a:t> i spaja ih – može se koristiti live, ali bi to onda predugo trajalo, ovi </a:t>
            </a:r>
            <a:r>
              <a:rPr lang="hr-HR" dirty="0" err="1" smtClean="0">
                <a:latin typeface="Arial Narrow" panose="020B0606020202030204" pitchFamily="34" charset="0"/>
              </a:rPr>
              <a:t>waypointi</a:t>
            </a:r>
            <a:r>
              <a:rPr lang="hr-HR" dirty="0" smtClean="0">
                <a:latin typeface="Arial Narrow" panose="020B0606020202030204" pitchFamily="34" charset="0"/>
              </a:rPr>
              <a:t> su već integrirani u mapu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Svaki bus ima svoje vrijeme polaska i unaprijed zadano vrijeme trajanja rute</a:t>
            </a:r>
            <a:endParaRPr lang="hr-H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97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slov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dirty="0" err="1" smtClean="0"/>
              <a:t>Tracking</a:t>
            </a:r>
            <a:r>
              <a:rPr lang="hr-HR" dirty="0" smtClean="0"/>
              <a:t> aplikacija</a:t>
            </a:r>
            <a:endParaRPr lang="hr-HR" dirty="0"/>
          </a:p>
        </p:txBody>
      </p:sp>
      <p:sp>
        <p:nvSpPr>
          <p:cNvPr id="25" name="Rezervirano mjesto za tekst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3.</a:t>
            </a:r>
          </a:p>
        </p:txBody>
      </p:sp>
      <p:sp>
        <p:nvSpPr>
          <p:cNvPr id="27" name="Rezervirano mjesto za broj slajda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fld id="{CC43B8D3-9A08-F84C-9DD4-44948BA52D4B}" type="slidenum">
              <a:rPr lang="hr-HR" smtClean="0"/>
              <a:pPr rtl="0"/>
              <a:t>5</a:t>
            </a:fld>
            <a:endParaRPr lang="hr-HR" dirty="0"/>
          </a:p>
        </p:txBody>
      </p:sp>
      <p:sp>
        <p:nvSpPr>
          <p:cNvPr id="8" name="TekstniOkvir 7"/>
          <p:cNvSpPr txBox="1"/>
          <p:nvPr/>
        </p:nvSpPr>
        <p:spPr>
          <a:xfrm>
            <a:off x="208010" y="1711104"/>
            <a:ext cx="4101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Kako bi simulirali dohvat GPS-a u </a:t>
            </a:r>
            <a:r>
              <a:rPr lang="hr-HR" dirty="0" err="1" smtClean="0">
                <a:latin typeface="Arial Narrow" panose="020B0606020202030204" pitchFamily="34" charset="0"/>
              </a:rPr>
              <a:t>tracking</a:t>
            </a:r>
            <a:r>
              <a:rPr lang="hr-HR" dirty="0" smtClean="0">
                <a:latin typeface="Arial Narrow" panose="020B0606020202030204" pitchFamily="34" charset="0"/>
              </a:rPr>
              <a:t> aplikaciju, implementirali smo mali server u Node.js sa Expressom i CORS-om kao </a:t>
            </a:r>
            <a:r>
              <a:rPr lang="hr-HR" dirty="0" err="1" smtClean="0">
                <a:latin typeface="Arial Narrow" panose="020B0606020202030204" pitchFamily="34" charset="0"/>
              </a:rPr>
              <a:t>middleware</a:t>
            </a:r>
            <a:r>
              <a:rPr lang="hr-HR" dirty="0" smtClean="0">
                <a:latin typeface="Arial Narrow" panose="020B0606020202030204" pitchFamily="34" charset="0"/>
              </a:rPr>
              <a:t>-om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smtClean="0">
                <a:latin typeface="Arial Narrow" panose="020B0606020202030204" pitchFamily="34" charset="0"/>
              </a:rPr>
              <a:t>On dohvaća podatke sa pomoćne aplikacije o </a:t>
            </a:r>
            <a:r>
              <a:rPr lang="hr-HR" dirty="0" err="1" smtClean="0">
                <a:latin typeface="Arial Narrow" panose="020B0606020202030204" pitchFamily="34" charset="0"/>
              </a:rPr>
              <a:t>busevima</a:t>
            </a:r>
            <a:r>
              <a:rPr lang="hr-HR" dirty="0" smtClean="0">
                <a:latin typeface="Arial Narrow" panose="020B0606020202030204" pitchFamily="34" charset="0"/>
              </a:rPr>
              <a:t> (konkretno broj busa, aktivni </a:t>
            </a:r>
            <a:r>
              <a:rPr lang="hr-HR" dirty="0" err="1" smtClean="0">
                <a:latin typeface="Arial Narrow" panose="020B0606020202030204" pitchFamily="34" charset="0"/>
              </a:rPr>
              <a:t>busevi</a:t>
            </a:r>
            <a:r>
              <a:rPr lang="hr-HR" dirty="0" smtClean="0">
                <a:latin typeface="Arial Narrow" panose="020B0606020202030204" pitchFamily="34" charset="0"/>
              </a:rPr>
              <a:t>, procijenjeno vrijeme do stanica, </a:t>
            </a:r>
            <a:r>
              <a:rPr lang="hr-HR" dirty="0" err="1" smtClean="0">
                <a:latin typeface="Arial Narrow" panose="020B0606020202030204" pitchFamily="34" charset="0"/>
              </a:rPr>
              <a:t>waypointe</a:t>
            </a:r>
            <a:r>
              <a:rPr lang="hr-HR" dirty="0" smtClean="0">
                <a:latin typeface="Arial Narrow" panose="020B0606020202030204" pitchFamily="34" charset="0"/>
              </a:rPr>
              <a:t> na liniji) – popraviti, zapravo se ništa ne šalje serveru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Arial Narrow" panose="020B0606020202030204" pitchFamily="34" charset="0"/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/>
          <a:srcRect t="22832" r="8438" b="4108"/>
          <a:stretch/>
        </p:blipFill>
        <p:spPr>
          <a:xfrm>
            <a:off x="4309450" y="1508760"/>
            <a:ext cx="5088048" cy="2283694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4"/>
          <a:srcRect l="1" t="13372" r="6585" b="4386"/>
          <a:stretch/>
        </p:blipFill>
        <p:spPr>
          <a:xfrm>
            <a:off x="4309450" y="3792454"/>
            <a:ext cx="5685576" cy="2815629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5"/>
          <a:srcRect t="11059" b="4593"/>
          <a:stretch/>
        </p:blipFill>
        <p:spPr>
          <a:xfrm>
            <a:off x="239698" y="835394"/>
            <a:ext cx="11220028" cy="53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9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44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slov 11">
            <a:extLst>
              <a:ext uri="{FF2B5EF4-FFF2-40B4-BE49-F238E27FC236}">
                <a16:creationId xmlns:a16="http://schemas.microsoft.com/office/drawing/2014/main" id="{E46C7FB9-1D67-4C73-7AAC-B157D99B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dirty="0"/>
              <a:t>Poslovne prilike su poput autobusa. Uvijek dolazi druga.</a:t>
            </a:r>
          </a:p>
        </p:txBody>
      </p:sp>
      <p:sp>
        <p:nvSpPr>
          <p:cNvPr id="14" name="Rezervirano mjesto za tekst 13">
            <a:extLst>
              <a:ext uri="{FF2B5EF4-FFF2-40B4-BE49-F238E27FC236}">
                <a16:creationId xmlns:a16="http://schemas.microsoft.com/office/drawing/2014/main" id="{50F1D73D-3F3D-4ECD-574C-F2502AC8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Richard Branson</a:t>
            </a:r>
          </a:p>
        </p:txBody>
      </p:sp>
    </p:spTree>
    <p:extLst>
      <p:ext uri="{BB962C8B-B14F-4D97-AF65-F5344CB8AC3E}">
        <p14:creationId xmlns:p14="http://schemas.microsoft.com/office/powerpoint/2010/main" val="12520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slov 11">
            <a:extLst>
              <a:ext uri="{FF2B5EF4-FFF2-40B4-BE49-F238E27FC236}">
                <a16:creationId xmlns:a16="http://schemas.microsoft.com/office/drawing/2014/main" id="{E46C7FB9-1D67-4C73-7AAC-B157D99B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 dirty="0"/>
              <a:t>Poslovne prilike su poput autobusa. Uvijek dolazi druga.</a:t>
            </a:r>
          </a:p>
        </p:txBody>
      </p:sp>
      <p:sp>
        <p:nvSpPr>
          <p:cNvPr id="14" name="Rezervirano mjesto za tekst 13">
            <a:extLst>
              <a:ext uri="{FF2B5EF4-FFF2-40B4-BE49-F238E27FC236}">
                <a16:creationId xmlns:a16="http://schemas.microsoft.com/office/drawing/2014/main" id="{50F1D73D-3F3D-4ECD-574C-F2502AC8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Richard Branson</a:t>
            </a:r>
          </a:p>
        </p:txBody>
      </p:sp>
    </p:spTree>
    <p:extLst>
      <p:ext uri="{BB962C8B-B14F-4D97-AF65-F5344CB8AC3E}">
        <p14:creationId xmlns:p14="http://schemas.microsoft.com/office/powerpoint/2010/main" val="195374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hr-HR"/>
            </a:defPPr>
          </a:lstStyle>
          <a:p>
            <a:pPr rtl="0"/>
            <a:r>
              <a:rPr lang="hr-HR"/>
              <a:t>Primarni ciljevi</a:t>
            </a:r>
          </a:p>
        </p:txBody>
      </p:sp>
    </p:spTree>
    <p:extLst>
      <p:ext uri="{BB962C8B-B14F-4D97-AF65-F5344CB8AC3E}">
        <p14:creationId xmlns:p14="http://schemas.microsoft.com/office/powerpoint/2010/main" val="4163351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_Design_Win32_SW_v11" id="{D7435ACC-9DD3-4D5B-A984-7326EB7AF7CB}" vid="{7C01AFE1-C5EE-47B6-A71D-62A9F78E446F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30B917-A3AD-46B5-A6A4-F876E3BAC3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75813-FBB5-478B-828B-AC67018E27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31C809-C6F0-48D7-BF3E-4570CDAF51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</TotalTime>
  <Words>761</Words>
  <Application>Microsoft Office PowerPoint</Application>
  <PresentationFormat>Široki zaslon</PresentationFormat>
  <Paragraphs>165</Paragraphs>
  <Slides>18</Slides>
  <Notes>18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Arial Narrow</vt:lpstr>
      <vt:lpstr>Calibri</vt:lpstr>
      <vt:lpstr>Segoe UI</vt:lpstr>
      <vt:lpstr>Tema sustava Office</vt:lpstr>
      <vt:lpstr>Promet Split  Remastered</vt:lpstr>
      <vt:lpstr>Praćenje Autobusa</vt:lpstr>
      <vt:lpstr>PowerPoint prezentacija</vt:lpstr>
      <vt:lpstr>Pomoćna aplikacija</vt:lpstr>
      <vt:lpstr>Tracking aplikacija</vt:lpstr>
      <vt:lpstr>PowerPoint prezentacija</vt:lpstr>
      <vt:lpstr>Poslovne prilike su poput autobusa. Uvijek dolazi druga.</vt:lpstr>
      <vt:lpstr>Poslovne prilike su poput autobusa. Uvijek dolazi druga.</vt:lpstr>
      <vt:lpstr>Primarni ciljevi</vt:lpstr>
      <vt:lpstr>Područja rasta</vt:lpstr>
      <vt:lpstr>Naš tim</vt:lpstr>
      <vt:lpstr>Naš prošireni tim</vt:lpstr>
      <vt:lpstr>Plan za pokretanje proizvoda</vt:lpstr>
      <vt:lpstr>Vremenska traka </vt:lpstr>
      <vt:lpstr>Područja fokusa</vt:lpstr>
      <vt:lpstr>Kako doći do tamo</vt:lpstr>
      <vt:lpstr>Sažetak</vt:lpstr>
      <vt:lpstr>Hvala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Promet Split  Remastered</dc:title>
  <dc:creator/>
  <cp:lastModifiedBy>Korisnik</cp:lastModifiedBy>
  <cp:revision>11</cp:revision>
  <dcterms:created xsi:type="dcterms:W3CDTF">2026-02-02T10:04:47Z</dcterms:created>
  <dcterms:modified xsi:type="dcterms:W3CDTF">2026-02-02T14:39:20Z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